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17"/>
  </p:notesMasterIdLst>
  <p:sldIdLst>
    <p:sldId id="256" r:id="rId6"/>
    <p:sldId id="261" r:id="rId7"/>
    <p:sldId id="292" r:id="rId8"/>
    <p:sldId id="302" r:id="rId9"/>
    <p:sldId id="299" r:id="rId10"/>
    <p:sldId id="265" r:id="rId11"/>
    <p:sldId id="295" r:id="rId12"/>
    <p:sldId id="285" r:id="rId13"/>
    <p:sldId id="296" r:id="rId14"/>
    <p:sldId id="301" r:id="rId15"/>
    <p:sldId id="260" r:id="rId1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36CE"/>
    <a:srgbClr val="532CA3"/>
    <a:srgbClr val="8C41FE"/>
    <a:srgbClr val="0BFFEC"/>
    <a:srgbClr val="211951"/>
    <a:srgbClr val="669CFE"/>
    <a:srgbClr val="FE37A1"/>
    <a:srgbClr val="F0F3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90C795F-ABB5-4525-B7B9-F4D1101C4CD8}" v="7" dt="2026-08-24T12:52:49.4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25" autoAdjust="0"/>
    <p:restoredTop sz="89959"/>
  </p:normalViewPr>
  <p:slideViewPr>
    <p:cSldViewPr snapToGrid="0">
      <p:cViewPr varScale="1">
        <p:scale>
          <a:sx n="109" d="100"/>
          <a:sy n="109" d="100"/>
        </p:scale>
        <p:origin x="1392" y="1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inardi" userId="337826a2-8517-41ed-b5c5-3f0c50098c80" providerId="ADAL" clId="{2925253E-BB5D-465B-9E7A-8B6A95FDB120}"/>
    <pc:docChg chg="undo custSel modSld">
      <pc:chgData name="Nicole Dinardi" userId="337826a2-8517-41ed-b5c5-3f0c50098c80" providerId="ADAL" clId="{2925253E-BB5D-465B-9E7A-8B6A95FDB120}" dt="2026-08-24T13:53:39.781" v="880" actId="20577"/>
      <pc:docMkLst>
        <pc:docMk/>
      </pc:docMkLst>
      <pc:sldChg chg="modSp mod">
        <pc:chgData name="Nicole Dinardi" userId="337826a2-8517-41ed-b5c5-3f0c50098c80" providerId="ADAL" clId="{2925253E-BB5D-465B-9E7A-8B6A95FDB120}" dt="2026-08-24T12:31:20.383" v="251" actId="790"/>
        <pc:sldMkLst>
          <pc:docMk/>
          <pc:sldMk cId="3892232046" sldId="256"/>
        </pc:sldMkLst>
        <pc:spChg chg="mod">
          <ac:chgData name="Nicole Dinardi" userId="337826a2-8517-41ed-b5c5-3f0c50098c80" providerId="ADAL" clId="{2925253E-BB5D-465B-9E7A-8B6A95FDB120}" dt="2026-08-24T12:31:20.383" v="251" actId="790"/>
          <ac:spMkLst>
            <pc:docMk/>
            <pc:sldMk cId="3892232046" sldId="256"/>
            <ac:spMk id="2" creationId="{3E230EA3-C2B4-51A8-C2EB-7CCD58B6CFA2}"/>
          </ac:spMkLst>
        </pc:spChg>
        <pc:spChg chg="mod">
          <ac:chgData name="Nicole Dinardi" userId="337826a2-8517-41ed-b5c5-3f0c50098c80" providerId="ADAL" clId="{2925253E-BB5D-465B-9E7A-8B6A95FDB120}" dt="2026-08-24T12:31:20.383" v="251" actId="790"/>
          <ac:spMkLst>
            <pc:docMk/>
            <pc:sldMk cId="3892232046" sldId="256"/>
            <ac:spMk id="25" creationId="{C41661D3-C710-B257-D942-06DB1CA5E323}"/>
          </ac:spMkLst>
        </pc:spChg>
      </pc:sldChg>
      <pc:sldChg chg="modSp mod">
        <pc:chgData name="Nicole Dinardi" userId="337826a2-8517-41ed-b5c5-3f0c50098c80" providerId="ADAL" clId="{2925253E-BB5D-465B-9E7A-8B6A95FDB120}" dt="2026-08-24T13:53:39.781" v="880" actId="20577"/>
        <pc:sldMkLst>
          <pc:docMk/>
          <pc:sldMk cId="1079107190" sldId="260"/>
        </pc:sldMkLst>
        <pc:spChg chg="mod">
          <ac:chgData name="Nicole Dinardi" userId="337826a2-8517-41ed-b5c5-3f0c50098c80" providerId="ADAL" clId="{2925253E-BB5D-465B-9E7A-8B6A95FDB120}" dt="2026-08-24T13:53:39.781" v="880" actId="20577"/>
          <ac:spMkLst>
            <pc:docMk/>
            <pc:sldMk cId="1079107190" sldId="260"/>
            <ac:spMk id="6" creationId="{BFA77CF7-3D36-4629-E655-3BC26F69BCFF}"/>
          </ac:spMkLst>
        </pc:spChg>
        <pc:spChg chg="mod">
          <ac:chgData name="Nicole Dinardi" userId="337826a2-8517-41ed-b5c5-3f0c50098c80" providerId="ADAL" clId="{2925253E-BB5D-465B-9E7A-8B6A95FDB120}" dt="2026-08-24T12:31:20.383" v="251" actId="790"/>
          <ac:spMkLst>
            <pc:docMk/>
            <pc:sldMk cId="1079107190" sldId="260"/>
            <ac:spMk id="9" creationId="{4610473F-94D8-544D-21A9-89CAE0B0E45C}"/>
          </ac:spMkLst>
        </pc:spChg>
        <pc:spChg chg="mod">
          <ac:chgData name="Nicole Dinardi" userId="337826a2-8517-41ed-b5c5-3f0c50098c80" providerId="ADAL" clId="{2925253E-BB5D-465B-9E7A-8B6A95FDB120}" dt="2026-08-24T12:31:20.383" v="251" actId="790"/>
          <ac:spMkLst>
            <pc:docMk/>
            <pc:sldMk cId="1079107190" sldId="260"/>
            <ac:spMk id="10" creationId="{DE452A9D-D275-9069-FD6A-A2C6D3501626}"/>
          </ac:spMkLst>
        </pc:spChg>
        <pc:spChg chg="mod">
          <ac:chgData name="Nicole Dinardi" userId="337826a2-8517-41ed-b5c5-3f0c50098c80" providerId="ADAL" clId="{2925253E-BB5D-465B-9E7A-8B6A95FDB120}" dt="2026-08-24T12:31:20.383" v="251" actId="790"/>
          <ac:spMkLst>
            <pc:docMk/>
            <pc:sldMk cId="1079107190" sldId="260"/>
            <ac:spMk id="11" creationId="{0F22DE2D-A663-1C72-C2E3-995306DE5D1A}"/>
          </ac:spMkLst>
        </pc:spChg>
      </pc:sldChg>
      <pc:sldChg chg="modSp mod">
        <pc:chgData name="Nicole Dinardi" userId="337826a2-8517-41ed-b5c5-3f0c50098c80" providerId="ADAL" clId="{2925253E-BB5D-465B-9E7A-8B6A95FDB120}" dt="2026-08-24T12:31:20.383" v="251" actId="790"/>
        <pc:sldMkLst>
          <pc:docMk/>
          <pc:sldMk cId="1294440055" sldId="261"/>
        </pc:sldMkLst>
        <pc:spChg chg="mod">
          <ac:chgData name="Nicole Dinardi" userId="337826a2-8517-41ed-b5c5-3f0c50098c80" providerId="ADAL" clId="{2925253E-BB5D-465B-9E7A-8B6A95FDB120}" dt="2026-08-24T12:31:20.383" v="251" actId="790"/>
          <ac:spMkLst>
            <pc:docMk/>
            <pc:sldMk cId="1294440055" sldId="261"/>
            <ac:spMk id="2" creationId="{6E602E3E-5F0C-79ED-A473-2D47B8E09506}"/>
          </ac:spMkLst>
        </pc:spChg>
        <pc:spChg chg="mod">
          <ac:chgData name="Nicole Dinardi" userId="337826a2-8517-41ed-b5c5-3f0c50098c80" providerId="ADAL" clId="{2925253E-BB5D-465B-9E7A-8B6A95FDB120}" dt="2026-08-24T12:31:20.383" v="251" actId="790"/>
          <ac:spMkLst>
            <pc:docMk/>
            <pc:sldMk cId="1294440055" sldId="261"/>
            <ac:spMk id="3" creationId="{CE4CA7B1-978C-3F6A-9669-4794177AD64F}"/>
          </ac:spMkLst>
        </pc:spChg>
      </pc:sldChg>
      <pc:sldChg chg="modSp mod">
        <pc:chgData name="Nicole Dinardi" userId="337826a2-8517-41ed-b5c5-3f0c50098c80" providerId="ADAL" clId="{2925253E-BB5D-465B-9E7A-8B6A95FDB120}" dt="2026-08-24T12:31:20.383" v="251" actId="790"/>
        <pc:sldMkLst>
          <pc:docMk/>
          <pc:sldMk cId="3847201329" sldId="262"/>
        </pc:sldMkLst>
        <pc:spChg chg="mod">
          <ac:chgData name="Nicole Dinardi" userId="337826a2-8517-41ed-b5c5-3f0c50098c80" providerId="ADAL" clId="{2925253E-BB5D-465B-9E7A-8B6A95FDB120}" dt="2026-08-24T12:31:20.383" v="251" actId="790"/>
          <ac:spMkLst>
            <pc:docMk/>
            <pc:sldMk cId="3847201329" sldId="262"/>
            <ac:spMk id="2" creationId="{2FD41598-5797-F518-954D-22175B1E610B}"/>
          </ac:spMkLst>
        </pc:spChg>
        <pc:spChg chg="mod">
          <ac:chgData name="Nicole Dinardi" userId="337826a2-8517-41ed-b5c5-3f0c50098c80" providerId="ADAL" clId="{2925253E-BB5D-465B-9E7A-8B6A95FDB120}" dt="2026-08-24T12:31:20.383" v="251" actId="790"/>
          <ac:spMkLst>
            <pc:docMk/>
            <pc:sldMk cId="3847201329" sldId="262"/>
            <ac:spMk id="3" creationId="{715D1F8E-9C3A-5AD6-CFE4-CC416F2E881C}"/>
          </ac:spMkLst>
        </pc:spChg>
        <pc:spChg chg="mod">
          <ac:chgData name="Nicole Dinardi" userId="337826a2-8517-41ed-b5c5-3f0c50098c80" providerId="ADAL" clId="{2925253E-BB5D-465B-9E7A-8B6A95FDB120}" dt="2026-08-24T12:31:20.383" v="251" actId="790"/>
          <ac:spMkLst>
            <pc:docMk/>
            <pc:sldMk cId="3847201329" sldId="262"/>
            <ac:spMk id="4" creationId="{FF8D3B39-24E2-59EB-25DC-D48C15D214C1}"/>
          </ac:spMkLst>
        </pc:spChg>
        <pc:spChg chg="mod">
          <ac:chgData name="Nicole Dinardi" userId="337826a2-8517-41ed-b5c5-3f0c50098c80" providerId="ADAL" clId="{2925253E-BB5D-465B-9E7A-8B6A95FDB120}" dt="2026-08-24T12:31:20.383" v="251" actId="790"/>
          <ac:spMkLst>
            <pc:docMk/>
            <pc:sldMk cId="3847201329" sldId="262"/>
            <ac:spMk id="5" creationId="{2FC3FA0D-0A9D-D5A4-F96E-C0BC5D37C011}"/>
          </ac:spMkLst>
        </pc:spChg>
      </pc:sldChg>
      <pc:sldChg chg="modSp mod">
        <pc:chgData name="Nicole Dinardi" userId="337826a2-8517-41ed-b5c5-3f0c50098c80" providerId="ADAL" clId="{2925253E-BB5D-465B-9E7A-8B6A95FDB120}" dt="2026-08-24T12:31:20.383" v="251" actId="790"/>
        <pc:sldMkLst>
          <pc:docMk/>
          <pc:sldMk cId="1875960054" sldId="265"/>
        </pc:sldMkLst>
        <pc:spChg chg="mod">
          <ac:chgData name="Nicole Dinardi" userId="337826a2-8517-41ed-b5c5-3f0c50098c80" providerId="ADAL" clId="{2925253E-BB5D-465B-9E7A-8B6A95FDB120}" dt="2026-08-24T12:03:19.542" v="127" actId="1076"/>
          <ac:spMkLst>
            <pc:docMk/>
            <pc:sldMk cId="1875960054" sldId="265"/>
            <ac:spMk id="11" creationId="{BE06FCAF-B247-C7E6-06C6-9F3637863975}"/>
          </ac:spMkLst>
        </pc:spChg>
        <pc:spChg chg="mod">
          <ac:chgData name="Nicole Dinardi" userId="337826a2-8517-41ed-b5c5-3f0c50098c80" providerId="ADAL" clId="{2925253E-BB5D-465B-9E7A-8B6A95FDB120}" dt="2026-08-24T12:31:20.383" v="251" actId="790"/>
          <ac:spMkLst>
            <pc:docMk/>
            <pc:sldMk cId="1875960054" sldId="265"/>
            <ac:spMk id="12" creationId="{168CABE4-8D24-D480-665D-92029E5B9583}"/>
          </ac:spMkLst>
        </pc:spChg>
        <pc:spChg chg="mod">
          <ac:chgData name="Nicole Dinardi" userId="337826a2-8517-41ed-b5c5-3f0c50098c80" providerId="ADAL" clId="{2925253E-BB5D-465B-9E7A-8B6A95FDB120}" dt="2026-08-24T12:31:20.383" v="251" actId="790"/>
          <ac:spMkLst>
            <pc:docMk/>
            <pc:sldMk cId="1875960054" sldId="265"/>
            <ac:spMk id="13" creationId="{62921665-D495-F114-815D-ADF1748190FA}"/>
          </ac:spMkLst>
        </pc:spChg>
        <pc:spChg chg="mod">
          <ac:chgData name="Nicole Dinardi" userId="337826a2-8517-41ed-b5c5-3f0c50098c80" providerId="ADAL" clId="{2925253E-BB5D-465B-9E7A-8B6A95FDB120}" dt="2026-08-24T12:02:25.953" v="119" actId="1076"/>
          <ac:spMkLst>
            <pc:docMk/>
            <pc:sldMk cId="1875960054" sldId="265"/>
            <ac:spMk id="14" creationId="{AD50A005-6E9A-61E6-A809-F58CFA31C51B}"/>
          </ac:spMkLst>
        </pc:spChg>
        <pc:spChg chg="mod">
          <ac:chgData name="Nicole Dinardi" userId="337826a2-8517-41ed-b5c5-3f0c50098c80" providerId="ADAL" clId="{2925253E-BB5D-465B-9E7A-8B6A95FDB120}" dt="2026-08-24T12:02:19.044" v="116" actId="1076"/>
          <ac:spMkLst>
            <pc:docMk/>
            <pc:sldMk cId="1875960054" sldId="265"/>
            <ac:spMk id="15" creationId="{76C38A1C-1DB6-8520-A1FF-2E168F063EEF}"/>
          </ac:spMkLst>
        </pc:spChg>
        <pc:spChg chg="mod">
          <ac:chgData name="Nicole Dinardi" userId="337826a2-8517-41ed-b5c5-3f0c50098c80" providerId="ADAL" clId="{2925253E-BB5D-465B-9E7A-8B6A95FDB120}" dt="2026-08-24T12:02:35.879" v="121" actId="1076"/>
          <ac:spMkLst>
            <pc:docMk/>
            <pc:sldMk cId="1875960054" sldId="265"/>
            <ac:spMk id="16" creationId="{40ADBC27-D629-2BBA-E9C0-C07F5B97A557}"/>
          </ac:spMkLst>
        </pc:spChg>
        <pc:spChg chg="mod">
          <ac:chgData name="Nicole Dinardi" userId="337826a2-8517-41ed-b5c5-3f0c50098c80" providerId="ADAL" clId="{2925253E-BB5D-465B-9E7A-8B6A95FDB120}" dt="2026-08-24T12:31:20.383" v="251" actId="790"/>
          <ac:spMkLst>
            <pc:docMk/>
            <pc:sldMk cId="1875960054" sldId="265"/>
            <ac:spMk id="17" creationId="{BDEA6857-7E8F-E3D3-340D-8DA7782CD929}"/>
          </ac:spMkLst>
        </pc:spChg>
        <pc:spChg chg="mod">
          <ac:chgData name="Nicole Dinardi" userId="337826a2-8517-41ed-b5c5-3f0c50098c80" providerId="ADAL" clId="{2925253E-BB5D-465B-9E7A-8B6A95FDB120}" dt="2026-08-24T12:02:43.312" v="122" actId="1076"/>
          <ac:spMkLst>
            <pc:docMk/>
            <pc:sldMk cId="1875960054" sldId="265"/>
            <ac:spMk id="18" creationId="{94637C95-1289-25FE-180F-E66DE7C404B8}"/>
          </ac:spMkLst>
        </pc:spChg>
        <pc:spChg chg="mod">
          <ac:chgData name="Nicole Dinardi" userId="337826a2-8517-41ed-b5c5-3f0c50098c80" providerId="ADAL" clId="{2925253E-BB5D-465B-9E7A-8B6A95FDB120}" dt="2026-08-24T12:02:22.882" v="118" actId="1076"/>
          <ac:spMkLst>
            <pc:docMk/>
            <pc:sldMk cId="1875960054" sldId="265"/>
            <ac:spMk id="19" creationId="{40DB6C7C-CA05-FB5E-EA0B-7BB14D2F4EA9}"/>
          </ac:spMkLst>
        </pc:spChg>
        <pc:spChg chg="mod">
          <ac:chgData name="Nicole Dinardi" userId="337826a2-8517-41ed-b5c5-3f0c50098c80" providerId="ADAL" clId="{2925253E-BB5D-465B-9E7A-8B6A95FDB120}" dt="2026-08-24T12:31:20.383" v="251" actId="790"/>
          <ac:spMkLst>
            <pc:docMk/>
            <pc:sldMk cId="1875960054" sldId="265"/>
            <ac:spMk id="20" creationId="{2C8F4592-7E6F-193C-2789-94F7624D5093}"/>
          </ac:spMkLst>
        </pc:spChg>
        <pc:spChg chg="mod">
          <ac:chgData name="Nicole Dinardi" userId="337826a2-8517-41ed-b5c5-3f0c50098c80" providerId="ADAL" clId="{2925253E-BB5D-465B-9E7A-8B6A95FDB120}" dt="2026-08-24T12:01:23.314" v="99" actId="1076"/>
          <ac:spMkLst>
            <pc:docMk/>
            <pc:sldMk cId="1875960054" sldId="265"/>
            <ac:spMk id="21" creationId="{84334079-F11F-E9B9-26E4-D21ADD04F5E1}"/>
          </ac:spMkLst>
        </pc:spChg>
        <pc:spChg chg="mod">
          <ac:chgData name="Nicole Dinardi" userId="337826a2-8517-41ed-b5c5-3f0c50098c80" providerId="ADAL" clId="{2925253E-BB5D-465B-9E7A-8B6A95FDB120}" dt="2026-08-24T12:31:20.383" v="251" actId="790"/>
          <ac:spMkLst>
            <pc:docMk/>
            <pc:sldMk cId="1875960054" sldId="265"/>
            <ac:spMk id="22" creationId="{26221BB7-33C8-D0BB-CAAE-1EFF5DC9CF86}"/>
          </ac:spMkLst>
        </pc:spChg>
        <pc:spChg chg="mod">
          <ac:chgData name="Nicole Dinardi" userId="337826a2-8517-41ed-b5c5-3f0c50098c80" providerId="ADAL" clId="{2925253E-BB5D-465B-9E7A-8B6A95FDB120}" dt="2026-08-24T12:31:20.383" v="251" actId="790"/>
          <ac:spMkLst>
            <pc:docMk/>
            <pc:sldMk cId="1875960054" sldId="265"/>
            <ac:spMk id="23" creationId="{305F781F-A174-6205-AF91-F1AFEBDA1201}"/>
          </ac:spMkLst>
        </pc:spChg>
        <pc:spChg chg="mod">
          <ac:chgData name="Nicole Dinardi" userId="337826a2-8517-41ed-b5c5-3f0c50098c80" providerId="ADAL" clId="{2925253E-BB5D-465B-9E7A-8B6A95FDB120}" dt="2026-08-24T12:03:11.877" v="125" actId="1076"/>
          <ac:spMkLst>
            <pc:docMk/>
            <pc:sldMk cId="1875960054" sldId="265"/>
            <ac:spMk id="24" creationId="{2B76CBB4-EF9B-D517-19DC-8F5C40C35125}"/>
          </ac:spMkLst>
        </pc:spChg>
        <pc:spChg chg="mod">
          <ac:chgData name="Nicole Dinardi" userId="337826a2-8517-41ed-b5c5-3f0c50098c80" providerId="ADAL" clId="{2925253E-BB5D-465B-9E7A-8B6A95FDB120}" dt="2026-08-24T12:03:13.955" v="126" actId="1076"/>
          <ac:spMkLst>
            <pc:docMk/>
            <pc:sldMk cId="1875960054" sldId="265"/>
            <ac:spMk id="25" creationId="{966CB8C1-1669-49B8-FD6F-8B72C8CD766A}"/>
          </ac:spMkLst>
        </pc:spChg>
        <pc:spChg chg="mod">
          <ac:chgData name="Nicole Dinardi" userId="337826a2-8517-41ed-b5c5-3f0c50098c80" providerId="ADAL" clId="{2925253E-BB5D-465B-9E7A-8B6A95FDB120}" dt="2026-08-24T12:01:43.315" v="106" actId="2710"/>
          <ac:spMkLst>
            <pc:docMk/>
            <pc:sldMk cId="1875960054" sldId="265"/>
            <ac:spMk id="26" creationId="{83BB0220-56D2-D3D4-CA7C-BB07F82065AE}"/>
          </ac:spMkLst>
        </pc:spChg>
        <pc:spChg chg="mod">
          <ac:chgData name="Nicole Dinardi" userId="337826a2-8517-41ed-b5c5-3f0c50098c80" providerId="ADAL" clId="{2925253E-BB5D-465B-9E7A-8B6A95FDB120}" dt="2026-08-24T12:31:20.383" v="251" actId="790"/>
          <ac:spMkLst>
            <pc:docMk/>
            <pc:sldMk cId="1875960054" sldId="265"/>
            <ac:spMk id="27" creationId="{6D224E57-6641-8AFB-281B-F5472EBC15CB}"/>
          </ac:spMkLst>
        </pc:spChg>
        <pc:spChg chg="mod">
          <ac:chgData name="Nicole Dinardi" userId="337826a2-8517-41ed-b5c5-3f0c50098c80" providerId="ADAL" clId="{2925253E-BB5D-465B-9E7A-8B6A95FDB120}" dt="2026-08-24T12:02:00.972" v="112" actId="1076"/>
          <ac:spMkLst>
            <pc:docMk/>
            <pc:sldMk cId="1875960054" sldId="265"/>
            <ac:spMk id="29" creationId="{51A473FD-283D-4B66-624A-DAD8D39C8FB2}"/>
          </ac:spMkLst>
        </pc:spChg>
        <pc:spChg chg="mod">
          <ac:chgData name="Nicole Dinardi" userId="337826a2-8517-41ed-b5c5-3f0c50098c80" providerId="ADAL" clId="{2925253E-BB5D-465B-9E7A-8B6A95FDB120}" dt="2026-08-24T12:01:52.874" v="111" actId="2710"/>
          <ac:spMkLst>
            <pc:docMk/>
            <pc:sldMk cId="1875960054" sldId="265"/>
            <ac:spMk id="30" creationId="{65183334-756B-B2ED-308E-0656A3EB5D4A}"/>
          </ac:spMkLst>
        </pc:spChg>
        <pc:spChg chg="mod">
          <ac:chgData name="Nicole Dinardi" userId="337826a2-8517-41ed-b5c5-3f0c50098c80" providerId="ADAL" clId="{2925253E-BB5D-465B-9E7A-8B6A95FDB120}" dt="2026-08-24T12:02:05.617" v="113" actId="1076"/>
          <ac:spMkLst>
            <pc:docMk/>
            <pc:sldMk cId="1875960054" sldId="265"/>
            <ac:spMk id="31" creationId="{FEA4B973-4207-7A58-9C8C-A9A3DF814DB5}"/>
          </ac:spMkLst>
        </pc:spChg>
        <pc:spChg chg="mod">
          <ac:chgData name="Nicole Dinardi" userId="337826a2-8517-41ed-b5c5-3f0c50098c80" providerId="ADAL" clId="{2925253E-BB5D-465B-9E7A-8B6A95FDB120}" dt="2026-08-24T12:31:20.383" v="251" actId="790"/>
          <ac:spMkLst>
            <pc:docMk/>
            <pc:sldMk cId="1875960054" sldId="265"/>
            <ac:spMk id="32" creationId="{5EE1C78C-B33C-196B-C2F2-470EE5ACBEF9}"/>
          </ac:spMkLst>
        </pc:spChg>
        <pc:spChg chg="mod">
          <ac:chgData name="Nicole Dinardi" userId="337826a2-8517-41ed-b5c5-3f0c50098c80" providerId="ADAL" clId="{2925253E-BB5D-465B-9E7A-8B6A95FDB120}" dt="2026-08-24T12:01:34.189" v="103" actId="14100"/>
          <ac:spMkLst>
            <pc:docMk/>
            <pc:sldMk cId="1875960054" sldId="265"/>
            <ac:spMk id="33" creationId="{D63C81A2-0387-4316-2B61-347441BBFF30}"/>
          </ac:spMkLst>
        </pc:spChg>
        <pc:spChg chg="mod">
          <ac:chgData name="Nicole Dinardi" userId="337826a2-8517-41ed-b5c5-3f0c50098c80" providerId="ADAL" clId="{2925253E-BB5D-465B-9E7A-8B6A95FDB120}" dt="2026-08-24T12:31:20.383" v="251" actId="790"/>
          <ac:spMkLst>
            <pc:docMk/>
            <pc:sldMk cId="1875960054" sldId="265"/>
            <ac:spMk id="34" creationId="{9DFA4D98-92D6-7A49-4D81-55B755578A0F}"/>
          </ac:spMkLst>
        </pc:spChg>
        <pc:spChg chg="mod">
          <ac:chgData name="Nicole Dinardi" userId="337826a2-8517-41ed-b5c5-3f0c50098c80" providerId="ADAL" clId="{2925253E-BB5D-465B-9E7A-8B6A95FDB120}" dt="2026-08-24T12:31:20.383" v="251" actId="790"/>
          <ac:spMkLst>
            <pc:docMk/>
            <pc:sldMk cId="1875960054" sldId="265"/>
            <ac:spMk id="35" creationId="{F9C438C6-18DC-AF8E-CA95-FF535FDACAC5}"/>
          </ac:spMkLst>
        </pc:spChg>
        <pc:spChg chg="mod">
          <ac:chgData name="Nicole Dinardi" userId="337826a2-8517-41ed-b5c5-3f0c50098c80" providerId="ADAL" clId="{2925253E-BB5D-465B-9E7A-8B6A95FDB120}" dt="2026-08-24T12:01:30.352" v="102" actId="2710"/>
          <ac:spMkLst>
            <pc:docMk/>
            <pc:sldMk cId="1875960054" sldId="265"/>
            <ac:spMk id="36" creationId="{E381FC94-5197-5CD0-48A4-D46A452167E0}"/>
          </ac:spMkLst>
        </pc:spChg>
      </pc:sldChg>
      <pc:sldChg chg="modSp mod">
        <pc:chgData name="Nicole Dinardi" userId="337826a2-8517-41ed-b5c5-3f0c50098c80" providerId="ADAL" clId="{2925253E-BB5D-465B-9E7A-8B6A95FDB120}" dt="2026-08-24T12:31:20.383" v="251" actId="790"/>
        <pc:sldMkLst>
          <pc:docMk/>
          <pc:sldMk cId="1041672083" sldId="266"/>
        </pc:sldMkLst>
        <pc:spChg chg="mod">
          <ac:chgData name="Nicole Dinardi" userId="337826a2-8517-41ed-b5c5-3f0c50098c80" providerId="ADAL" clId="{2925253E-BB5D-465B-9E7A-8B6A95FDB120}" dt="2026-08-24T12:31:20.383" v="251" actId="790"/>
          <ac:spMkLst>
            <pc:docMk/>
            <pc:sldMk cId="1041672083" sldId="266"/>
            <ac:spMk id="2" creationId="{5EE2BB3D-1015-55F0-2A5D-21A04783FB03}"/>
          </ac:spMkLst>
        </pc:spChg>
        <pc:spChg chg="mod">
          <ac:chgData name="Nicole Dinardi" userId="337826a2-8517-41ed-b5c5-3f0c50098c80" providerId="ADAL" clId="{2925253E-BB5D-465B-9E7A-8B6A95FDB120}" dt="2026-08-24T12:31:20.383" v="251" actId="790"/>
          <ac:spMkLst>
            <pc:docMk/>
            <pc:sldMk cId="1041672083" sldId="266"/>
            <ac:spMk id="3" creationId="{B3AA28CF-7B32-EEB7-2586-C2F53A6DDF76}"/>
          </ac:spMkLst>
        </pc:spChg>
        <pc:spChg chg="mod">
          <ac:chgData name="Nicole Dinardi" userId="337826a2-8517-41ed-b5c5-3f0c50098c80" providerId="ADAL" clId="{2925253E-BB5D-465B-9E7A-8B6A95FDB120}" dt="2026-08-24T12:31:20.383" v="251" actId="790"/>
          <ac:spMkLst>
            <pc:docMk/>
            <pc:sldMk cId="1041672083" sldId="266"/>
            <ac:spMk id="4" creationId="{468FD6BE-EFF5-6244-BAD3-647C047DCB57}"/>
          </ac:spMkLst>
        </pc:spChg>
      </pc:sldChg>
      <pc:sldChg chg="modSp mod">
        <pc:chgData name="Nicole Dinardi" userId="337826a2-8517-41ed-b5c5-3f0c50098c80" providerId="ADAL" clId="{2925253E-BB5D-465B-9E7A-8B6A95FDB120}" dt="2026-08-24T13:37:34.108" v="733" actId="14100"/>
        <pc:sldMkLst>
          <pc:docMk/>
          <pc:sldMk cId="3712028913" sldId="268"/>
        </pc:sldMkLst>
        <pc:spChg chg="mod">
          <ac:chgData name="Nicole Dinardi" userId="337826a2-8517-41ed-b5c5-3f0c50098c80" providerId="ADAL" clId="{2925253E-BB5D-465B-9E7A-8B6A95FDB120}" dt="2026-08-24T13:34:45.409" v="697" actId="1076"/>
          <ac:spMkLst>
            <pc:docMk/>
            <pc:sldMk cId="3712028913" sldId="268"/>
            <ac:spMk id="6" creationId="{134F5EE7-7115-76E7-FD3A-BE687100AB7F}"/>
          </ac:spMkLst>
        </pc:spChg>
        <pc:spChg chg="mod">
          <ac:chgData name="Nicole Dinardi" userId="337826a2-8517-41ed-b5c5-3f0c50098c80" providerId="ADAL" clId="{2925253E-BB5D-465B-9E7A-8B6A95FDB120}" dt="2026-08-24T13:34:45.409" v="697" actId="1076"/>
          <ac:spMkLst>
            <pc:docMk/>
            <pc:sldMk cId="3712028913" sldId="268"/>
            <ac:spMk id="7" creationId="{33034FDA-4FC7-B0A3-DE07-E72ADB6A696C}"/>
          </ac:spMkLst>
        </pc:spChg>
        <pc:spChg chg="mod">
          <ac:chgData name="Nicole Dinardi" userId="337826a2-8517-41ed-b5c5-3f0c50098c80" providerId="ADAL" clId="{2925253E-BB5D-465B-9E7A-8B6A95FDB120}" dt="2026-08-24T13:34:50.488" v="698" actId="1076"/>
          <ac:spMkLst>
            <pc:docMk/>
            <pc:sldMk cId="3712028913" sldId="268"/>
            <ac:spMk id="9" creationId="{21A75B76-4D0C-E21D-F002-FFD7225CF5C6}"/>
          </ac:spMkLst>
        </pc:spChg>
        <pc:spChg chg="mod">
          <ac:chgData name="Nicole Dinardi" userId="337826a2-8517-41ed-b5c5-3f0c50098c80" providerId="ADAL" clId="{2925253E-BB5D-465B-9E7A-8B6A95FDB120}" dt="2026-08-24T13:34:59.888" v="699" actId="1076"/>
          <ac:spMkLst>
            <pc:docMk/>
            <pc:sldMk cId="3712028913" sldId="268"/>
            <ac:spMk id="10" creationId="{6F816205-FB7A-ED77-7074-0A6B8E98CE61}"/>
          </ac:spMkLst>
        </pc:spChg>
        <pc:spChg chg="mod">
          <ac:chgData name="Nicole Dinardi" userId="337826a2-8517-41ed-b5c5-3f0c50098c80" providerId="ADAL" clId="{2925253E-BB5D-465B-9E7A-8B6A95FDB120}" dt="2026-08-24T13:35:05.178" v="700" actId="1076"/>
          <ac:spMkLst>
            <pc:docMk/>
            <pc:sldMk cId="3712028913" sldId="268"/>
            <ac:spMk id="11" creationId="{E9C44029-1734-1A54-2CFA-AC5EF5052E6B}"/>
          </ac:spMkLst>
        </pc:spChg>
        <pc:spChg chg="mod">
          <ac:chgData name="Nicole Dinardi" userId="337826a2-8517-41ed-b5c5-3f0c50098c80" providerId="ADAL" clId="{2925253E-BB5D-465B-9E7A-8B6A95FDB120}" dt="2026-08-24T13:36:53.508" v="723" actId="2710"/>
          <ac:spMkLst>
            <pc:docMk/>
            <pc:sldMk cId="3712028913" sldId="268"/>
            <ac:spMk id="12" creationId="{517CB048-D386-9113-B3BA-4E7065F3A683}"/>
          </ac:spMkLst>
        </pc:spChg>
        <pc:spChg chg="mod">
          <ac:chgData name="Nicole Dinardi" userId="337826a2-8517-41ed-b5c5-3f0c50098c80" providerId="ADAL" clId="{2925253E-BB5D-465B-9E7A-8B6A95FDB120}" dt="2026-08-24T13:36:53.508" v="723" actId="2710"/>
          <ac:spMkLst>
            <pc:docMk/>
            <pc:sldMk cId="3712028913" sldId="268"/>
            <ac:spMk id="13" creationId="{05690A2C-8E85-7FB0-252D-30FEECD80E77}"/>
          </ac:spMkLst>
        </pc:spChg>
        <pc:spChg chg="mod">
          <ac:chgData name="Nicole Dinardi" userId="337826a2-8517-41ed-b5c5-3f0c50098c80" providerId="ADAL" clId="{2925253E-BB5D-465B-9E7A-8B6A95FDB120}" dt="2026-08-24T13:37:03.018" v="725" actId="14100"/>
          <ac:spMkLst>
            <pc:docMk/>
            <pc:sldMk cId="3712028913" sldId="268"/>
            <ac:spMk id="14" creationId="{8DA5B5DD-6EE4-704B-62D7-61E6AF87619D}"/>
          </ac:spMkLst>
        </pc:spChg>
        <pc:spChg chg="mod">
          <ac:chgData name="Nicole Dinardi" userId="337826a2-8517-41ed-b5c5-3f0c50098c80" providerId="ADAL" clId="{2925253E-BB5D-465B-9E7A-8B6A95FDB120}" dt="2026-08-24T13:37:08.826" v="726" actId="1076"/>
          <ac:spMkLst>
            <pc:docMk/>
            <pc:sldMk cId="3712028913" sldId="268"/>
            <ac:spMk id="15" creationId="{92ED3CE9-E1B2-3D85-5EC4-04D825D9686C}"/>
          </ac:spMkLst>
        </pc:spChg>
        <pc:spChg chg="mod">
          <ac:chgData name="Nicole Dinardi" userId="337826a2-8517-41ed-b5c5-3f0c50098c80" providerId="ADAL" clId="{2925253E-BB5D-465B-9E7A-8B6A95FDB120}" dt="2026-08-24T13:36:28.260" v="719" actId="1076"/>
          <ac:spMkLst>
            <pc:docMk/>
            <pc:sldMk cId="3712028913" sldId="268"/>
            <ac:spMk id="16" creationId="{F1458437-9717-9790-0420-A9343BF8436E}"/>
          </ac:spMkLst>
        </pc:spChg>
        <pc:spChg chg="mod">
          <ac:chgData name="Nicole Dinardi" userId="337826a2-8517-41ed-b5c5-3f0c50098c80" providerId="ADAL" clId="{2925253E-BB5D-465B-9E7A-8B6A95FDB120}" dt="2026-08-24T13:36:22.660" v="718" actId="1076"/>
          <ac:spMkLst>
            <pc:docMk/>
            <pc:sldMk cId="3712028913" sldId="268"/>
            <ac:spMk id="17" creationId="{D6D6FE63-4FD3-2FFC-D81E-9DD0116A17E3}"/>
          </ac:spMkLst>
        </pc:spChg>
        <pc:spChg chg="mod">
          <ac:chgData name="Nicole Dinardi" userId="337826a2-8517-41ed-b5c5-3f0c50098c80" providerId="ADAL" clId="{2925253E-BB5D-465B-9E7A-8B6A95FDB120}" dt="2026-08-24T13:35:47.737" v="710" actId="2710"/>
          <ac:spMkLst>
            <pc:docMk/>
            <pc:sldMk cId="3712028913" sldId="268"/>
            <ac:spMk id="18" creationId="{D6650D25-525B-7086-EDAB-FEE445F1D4DC}"/>
          </ac:spMkLst>
        </pc:spChg>
        <pc:spChg chg="mod">
          <ac:chgData name="Nicole Dinardi" userId="337826a2-8517-41ed-b5c5-3f0c50098c80" providerId="ADAL" clId="{2925253E-BB5D-465B-9E7A-8B6A95FDB120}" dt="2026-08-24T13:36:09.770" v="714" actId="1076"/>
          <ac:spMkLst>
            <pc:docMk/>
            <pc:sldMk cId="3712028913" sldId="268"/>
            <ac:spMk id="19" creationId="{BC8FEC5D-FA39-F318-687B-FFB051E01704}"/>
          </ac:spMkLst>
        </pc:spChg>
        <pc:spChg chg="mod">
          <ac:chgData name="Nicole Dinardi" userId="337826a2-8517-41ed-b5c5-3f0c50098c80" providerId="ADAL" clId="{2925253E-BB5D-465B-9E7A-8B6A95FDB120}" dt="2026-08-24T13:34:45.409" v="697" actId="1076"/>
          <ac:spMkLst>
            <pc:docMk/>
            <pc:sldMk cId="3712028913" sldId="268"/>
            <ac:spMk id="20" creationId="{F29BCC25-12C1-C352-4C61-DADC8BE7AB07}"/>
          </ac:spMkLst>
        </pc:spChg>
        <pc:spChg chg="mod">
          <ac:chgData name="Nicole Dinardi" userId="337826a2-8517-41ed-b5c5-3f0c50098c80" providerId="ADAL" clId="{2925253E-BB5D-465B-9E7A-8B6A95FDB120}" dt="2026-08-24T13:34:45.409" v="697" actId="1076"/>
          <ac:spMkLst>
            <pc:docMk/>
            <pc:sldMk cId="3712028913" sldId="268"/>
            <ac:spMk id="21" creationId="{4E0AD69F-AC67-0E7E-F361-E5B0D4B0C9D3}"/>
          </ac:spMkLst>
        </pc:spChg>
        <pc:spChg chg="mod">
          <ac:chgData name="Nicole Dinardi" userId="337826a2-8517-41ed-b5c5-3f0c50098c80" providerId="ADAL" clId="{2925253E-BB5D-465B-9E7A-8B6A95FDB120}" dt="2026-08-24T12:31:20.383" v="251" actId="790"/>
          <ac:spMkLst>
            <pc:docMk/>
            <pc:sldMk cId="3712028913" sldId="268"/>
            <ac:spMk id="22" creationId="{22BD9B72-75D0-4664-5643-982E5B0F3FDF}"/>
          </ac:spMkLst>
        </pc:spChg>
        <pc:spChg chg="mod">
          <ac:chgData name="Nicole Dinardi" userId="337826a2-8517-41ed-b5c5-3f0c50098c80" providerId="ADAL" clId="{2925253E-BB5D-465B-9E7A-8B6A95FDB120}" dt="2026-08-24T13:34:50.488" v="698" actId="1076"/>
          <ac:spMkLst>
            <pc:docMk/>
            <pc:sldMk cId="3712028913" sldId="268"/>
            <ac:spMk id="23" creationId="{98E215A0-D97D-6A54-5406-FE261A40A369}"/>
          </ac:spMkLst>
        </pc:spChg>
        <pc:spChg chg="mod">
          <ac:chgData name="Nicole Dinardi" userId="337826a2-8517-41ed-b5c5-3f0c50098c80" providerId="ADAL" clId="{2925253E-BB5D-465B-9E7A-8B6A95FDB120}" dt="2026-08-24T13:34:59.888" v="699" actId="1076"/>
          <ac:spMkLst>
            <pc:docMk/>
            <pc:sldMk cId="3712028913" sldId="268"/>
            <ac:spMk id="24" creationId="{0F4A499F-79F6-C2CB-7CF7-10075D71EBD8}"/>
          </ac:spMkLst>
        </pc:spChg>
        <pc:spChg chg="mod">
          <ac:chgData name="Nicole Dinardi" userId="337826a2-8517-41ed-b5c5-3f0c50098c80" providerId="ADAL" clId="{2925253E-BB5D-465B-9E7A-8B6A95FDB120}" dt="2026-08-24T13:37:34.108" v="733" actId="14100"/>
          <ac:spMkLst>
            <pc:docMk/>
            <pc:sldMk cId="3712028913" sldId="268"/>
            <ac:spMk id="25" creationId="{F618801E-B849-D119-98C1-39CB7ADE7259}"/>
          </ac:spMkLst>
        </pc:spChg>
        <pc:spChg chg="mod">
          <ac:chgData name="Nicole Dinardi" userId="337826a2-8517-41ed-b5c5-3f0c50098c80" providerId="ADAL" clId="{2925253E-BB5D-465B-9E7A-8B6A95FDB120}" dt="2026-08-24T13:37:26.671" v="732" actId="403"/>
          <ac:spMkLst>
            <pc:docMk/>
            <pc:sldMk cId="3712028913" sldId="268"/>
            <ac:spMk id="26" creationId="{CBEB64FD-815C-BCB4-6927-680444BA6790}"/>
          </ac:spMkLst>
        </pc:spChg>
        <pc:spChg chg="mod">
          <ac:chgData name="Nicole Dinardi" userId="337826a2-8517-41ed-b5c5-3f0c50098c80" providerId="ADAL" clId="{2925253E-BB5D-465B-9E7A-8B6A95FDB120}" dt="2026-08-24T13:37:20.418" v="730" actId="1076"/>
          <ac:spMkLst>
            <pc:docMk/>
            <pc:sldMk cId="3712028913" sldId="268"/>
            <ac:spMk id="27" creationId="{6848AC24-242F-7E14-7B93-ECAA93A79D65}"/>
          </ac:spMkLst>
        </pc:spChg>
        <pc:spChg chg="mod">
          <ac:chgData name="Nicole Dinardi" userId="337826a2-8517-41ed-b5c5-3f0c50098c80" providerId="ADAL" clId="{2925253E-BB5D-465B-9E7A-8B6A95FDB120}" dt="2026-08-24T13:37:11.959" v="727" actId="1076"/>
          <ac:spMkLst>
            <pc:docMk/>
            <pc:sldMk cId="3712028913" sldId="268"/>
            <ac:spMk id="29" creationId="{05A017BA-95AA-7F8B-1938-62186DBBEAAC}"/>
          </ac:spMkLst>
        </pc:spChg>
        <pc:spChg chg="mod">
          <ac:chgData name="Nicole Dinardi" userId="337826a2-8517-41ed-b5c5-3f0c50098c80" providerId="ADAL" clId="{2925253E-BB5D-465B-9E7A-8B6A95FDB120}" dt="2026-08-24T13:36:28.260" v="719" actId="1076"/>
          <ac:spMkLst>
            <pc:docMk/>
            <pc:sldMk cId="3712028913" sldId="268"/>
            <ac:spMk id="30" creationId="{A5B9BA52-4B30-E6FB-0832-BDA4CC7F9837}"/>
          </ac:spMkLst>
        </pc:spChg>
        <pc:spChg chg="mod">
          <ac:chgData name="Nicole Dinardi" userId="337826a2-8517-41ed-b5c5-3f0c50098c80" providerId="ADAL" clId="{2925253E-BB5D-465B-9E7A-8B6A95FDB120}" dt="2026-08-24T13:36:22.660" v="718" actId="1076"/>
          <ac:spMkLst>
            <pc:docMk/>
            <pc:sldMk cId="3712028913" sldId="268"/>
            <ac:spMk id="31" creationId="{1DE42183-144D-DAE6-DEA9-13AB9A602679}"/>
          </ac:spMkLst>
        </pc:spChg>
        <pc:spChg chg="mod">
          <ac:chgData name="Nicole Dinardi" userId="337826a2-8517-41ed-b5c5-3f0c50098c80" providerId="ADAL" clId="{2925253E-BB5D-465B-9E7A-8B6A95FDB120}" dt="2026-08-24T13:36:01.518" v="713" actId="1076"/>
          <ac:spMkLst>
            <pc:docMk/>
            <pc:sldMk cId="3712028913" sldId="268"/>
            <ac:spMk id="32" creationId="{8574C784-7DF8-0DD2-5F3D-0CC2C2B0FFE7}"/>
          </ac:spMkLst>
        </pc:spChg>
        <pc:spChg chg="mod">
          <ac:chgData name="Nicole Dinardi" userId="337826a2-8517-41ed-b5c5-3f0c50098c80" providerId="ADAL" clId="{2925253E-BB5D-465B-9E7A-8B6A95FDB120}" dt="2026-08-24T13:35:58.068" v="712" actId="1076"/>
          <ac:spMkLst>
            <pc:docMk/>
            <pc:sldMk cId="3712028913" sldId="268"/>
            <ac:spMk id="33" creationId="{6F212D1D-84C6-7758-8A76-BD36457F0A81}"/>
          </ac:spMkLst>
        </pc:spChg>
        <pc:spChg chg="mod">
          <ac:chgData name="Nicole Dinardi" userId="337826a2-8517-41ed-b5c5-3f0c50098c80" providerId="ADAL" clId="{2925253E-BB5D-465B-9E7A-8B6A95FDB120}" dt="2026-08-24T13:35:28.458" v="705" actId="1076"/>
          <ac:spMkLst>
            <pc:docMk/>
            <pc:sldMk cId="3712028913" sldId="268"/>
            <ac:spMk id="34" creationId="{1C81E5AF-EC98-C23E-871B-892281F12CFF}"/>
          </ac:spMkLst>
        </pc:spChg>
        <pc:spChg chg="mod">
          <ac:chgData name="Nicole Dinardi" userId="337826a2-8517-41ed-b5c5-3f0c50098c80" providerId="ADAL" clId="{2925253E-BB5D-465B-9E7A-8B6A95FDB120}" dt="2026-08-24T13:35:36.422" v="708" actId="1076"/>
          <ac:spMkLst>
            <pc:docMk/>
            <pc:sldMk cId="3712028913" sldId="268"/>
            <ac:spMk id="36" creationId="{C3347A0B-6EE2-6BA3-97BA-540068E576D8}"/>
          </ac:spMkLst>
        </pc:spChg>
        <pc:spChg chg="mod">
          <ac:chgData name="Nicole Dinardi" userId="337826a2-8517-41ed-b5c5-3f0c50098c80" providerId="ADAL" clId="{2925253E-BB5D-465B-9E7A-8B6A95FDB120}" dt="2026-08-24T13:35:31.668" v="706" actId="1076"/>
          <ac:spMkLst>
            <pc:docMk/>
            <pc:sldMk cId="3712028913" sldId="268"/>
            <ac:spMk id="37" creationId="{17CDD9EE-DEF1-E0C5-CF83-37F844784663}"/>
          </ac:spMkLst>
        </pc:spChg>
      </pc:sldChg>
      <pc:sldChg chg="modSp mod">
        <pc:chgData name="Nicole Dinardi" userId="337826a2-8517-41ed-b5c5-3f0c50098c80" providerId="ADAL" clId="{2925253E-BB5D-465B-9E7A-8B6A95FDB120}" dt="2026-08-24T12:31:20.383" v="251" actId="790"/>
        <pc:sldMkLst>
          <pc:docMk/>
          <pc:sldMk cId="3382165839" sldId="269"/>
        </pc:sldMkLst>
        <pc:spChg chg="mod">
          <ac:chgData name="Nicole Dinardi" userId="337826a2-8517-41ed-b5c5-3f0c50098c80" providerId="ADAL" clId="{2925253E-BB5D-465B-9E7A-8B6A95FDB120}" dt="2026-08-24T12:31:20.383" v="251" actId="790"/>
          <ac:spMkLst>
            <pc:docMk/>
            <pc:sldMk cId="3382165839" sldId="269"/>
            <ac:spMk id="2" creationId="{9B130220-1EC3-5209-F7B1-6D9581EE52BD}"/>
          </ac:spMkLst>
        </pc:spChg>
        <pc:spChg chg="mod">
          <ac:chgData name="Nicole Dinardi" userId="337826a2-8517-41ed-b5c5-3f0c50098c80" providerId="ADAL" clId="{2925253E-BB5D-465B-9E7A-8B6A95FDB120}" dt="2026-08-24T12:31:20.383" v="251" actId="790"/>
          <ac:spMkLst>
            <pc:docMk/>
            <pc:sldMk cId="3382165839" sldId="269"/>
            <ac:spMk id="3" creationId="{5F3636AC-2D7C-E6E1-01C8-FC99F6E71B17}"/>
          </ac:spMkLst>
        </pc:spChg>
        <pc:spChg chg="mod">
          <ac:chgData name="Nicole Dinardi" userId="337826a2-8517-41ed-b5c5-3f0c50098c80" providerId="ADAL" clId="{2925253E-BB5D-465B-9E7A-8B6A95FDB120}" dt="2026-08-24T12:31:20.383" v="251" actId="790"/>
          <ac:spMkLst>
            <pc:docMk/>
            <pc:sldMk cId="3382165839" sldId="269"/>
            <ac:spMk id="10" creationId="{CA7A592C-5202-620D-47D4-57164A750CEF}"/>
          </ac:spMkLst>
        </pc:spChg>
        <pc:spChg chg="mod">
          <ac:chgData name="Nicole Dinardi" userId="337826a2-8517-41ed-b5c5-3f0c50098c80" providerId="ADAL" clId="{2925253E-BB5D-465B-9E7A-8B6A95FDB120}" dt="2026-08-24T12:31:20.383" v="251" actId="790"/>
          <ac:spMkLst>
            <pc:docMk/>
            <pc:sldMk cId="3382165839" sldId="269"/>
            <ac:spMk id="11" creationId="{255DC85E-D9CC-83BD-2E95-19233D7B3C7C}"/>
          </ac:spMkLst>
        </pc:spChg>
        <pc:spChg chg="mod">
          <ac:chgData name="Nicole Dinardi" userId="337826a2-8517-41ed-b5c5-3f0c50098c80" providerId="ADAL" clId="{2925253E-BB5D-465B-9E7A-8B6A95FDB120}" dt="2026-08-24T12:31:20.383" v="251" actId="790"/>
          <ac:spMkLst>
            <pc:docMk/>
            <pc:sldMk cId="3382165839" sldId="269"/>
            <ac:spMk id="12" creationId="{04D46B8D-B278-6FE0-6DA6-8D99A0E316A6}"/>
          </ac:spMkLst>
        </pc:spChg>
        <pc:spChg chg="mod">
          <ac:chgData name="Nicole Dinardi" userId="337826a2-8517-41ed-b5c5-3f0c50098c80" providerId="ADAL" clId="{2925253E-BB5D-465B-9E7A-8B6A95FDB120}" dt="2026-08-24T12:31:20.383" v="251" actId="790"/>
          <ac:spMkLst>
            <pc:docMk/>
            <pc:sldMk cId="3382165839" sldId="269"/>
            <ac:spMk id="13" creationId="{D5CF197E-D637-DE9A-B6C3-E038BF76A638}"/>
          </ac:spMkLst>
        </pc:spChg>
        <pc:spChg chg="mod">
          <ac:chgData name="Nicole Dinardi" userId="337826a2-8517-41ed-b5c5-3f0c50098c80" providerId="ADAL" clId="{2925253E-BB5D-465B-9E7A-8B6A95FDB120}" dt="2026-08-24T12:31:20.383" v="251" actId="790"/>
          <ac:spMkLst>
            <pc:docMk/>
            <pc:sldMk cId="3382165839" sldId="269"/>
            <ac:spMk id="14" creationId="{B9618B69-C157-FAB2-486C-56C02AC8A840}"/>
          </ac:spMkLst>
        </pc:spChg>
        <pc:spChg chg="mod">
          <ac:chgData name="Nicole Dinardi" userId="337826a2-8517-41ed-b5c5-3f0c50098c80" providerId="ADAL" clId="{2925253E-BB5D-465B-9E7A-8B6A95FDB120}" dt="2026-08-24T12:31:20.383" v="251" actId="790"/>
          <ac:spMkLst>
            <pc:docMk/>
            <pc:sldMk cId="3382165839" sldId="269"/>
            <ac:spMk id="27" creationId="{982F7BAC-AA95-913C-B72B-E106D18F5703}"/>
          </ac:spMkLst>
        </pc:spChg>
      </pc:sldChg>
      <pc:sldChg chg="modSp mod">
        <pc:chgData name="Nicole Dinardi" userId="337826a2-8517-41ed-b5c5-3f0c50098c80" providerId="ADAL" clId="{2925253E-BB5D-465B-9E7A-8B6A95FDB120}" dt="2026-08-24T12:31:20.383" v="251" actId="790"/>
        <pc:sldMkLst>
          <pc:docMk/>
          <pc:sldMk cId="2179589303" sldId="270"/>
        </pc:sldMkLst>
        <pc:spChg chg="mod">
          <ac:chgData name="Nicole Dinardi" userId="337826a2-8517-41ed-b5c5-3f0c50098c80" providerId="ADAL" clId="{2925253E-BB5D-465B-9E7A-8B6A95FDB120}" dt="2026-08-24T12:31:20.383" v="251" actId="790"/>
          <ac:spMkLst>
            <pc:docMk/>
            <pc:sldMk cId="2179589303" sldId="270"/>
            <ac:spMk id="2" creationId="{214B21AB-27DC-148E-E1EF-67B45958E934}"/>
          </ac:spMkLst>
        </pc:spChg>
        <pc:spChg chg="mod">
          <ac:chgData name="Nicole Dinardi" userId="337826a2-8517-41ed-b5c5-3f0c50098c80" providerId="ADAL" clId="{2925253E-BB5D-465B-9E7A-8B6A95FDB120}" dt="2026-08-24T12:31:20.383" v="251" actId="790"/>
          <ac:spMkLst>
            <pc:docMk/>
            <pc:sldMk cId="2179589303" sldId="270"/>
            <ac:spMk id="7" creationId="{C0FDFD88-B8F3-F05A-FD1A-6C03671D8938}"/>
          </ac:spMkLst>
        </pc:spChg>
      </pc:sldChg>
      <pc:sldChg chg="modSp mod">
        <pc:chgData name="Nicole Dinardi" userId="337826a2-8517-41ed-b5c5-3f0c50098c80" providerId="ADAL" clId="{2925253E-BB5D-465B-9E7A-8B6A95FDB120}" dt="2026-08-24T12:52:49.416" v="468" actId="1076"/>
        <pc:sldMkLst>
          <pc:docMk/>
          <pc:sldMk cId="644336338" sldId="271"/>
        </pc:sldMkLst>
        <pc:spChg chg="mod">
          <ac:chgData name="Nicole Dinardi" userId="337826a2-8517-41ed-b5c5-3f0c50098c80" providerId="ADAL" clId="{2925253E-BB5D-465B-9E7A-8B6A95FDB120}" dt="2026-08-24T12:31:20.383" v="251" actId="790"/>
          <ac:spMkLst>
            <pc:docMk/>
            <pc:sldMk cId="644336338" sldId="271"/>
            <ac:spMk id="2" creationId="{EAA17585-0229-0E6F-4F06-DC7E70AA08CD}"/>
          </ac:spMkLst>
        </pc:spChg>
        <pc:spChg chg="mod">
          <ac:chgData name="Nicole Dinardi" userId="337826a2-8517-41ed-b5c5-3f0c50098c80" providerId="ADAL" clId="{2925253E-BB5D-465B-9E7A-8B6A95FDB120}" dt="2026-08-24T12:31:20.383" v="251" actId="790"/>
          <ac:spMkLst>
            <pc:docMk/>
            <pc:sldMk cId="644336338" sldId="271"/>
            <ac:spMk id="3" creationId="{D1543772-F9D6-263F-6897-BA0BE1CA9F2B}"/>
          </ac:spMkLst>
        </pc:spChg>
        <pc:spChg chg="mod">
          <ac:chgData name="Nicole Dinardi" userId="337826a2-8517-41ed-b5c5-3f0c50098c80" providerId="ADAL" clId="{2925253E-BB5D-465B-9E7A-8B6A95FDB120}" dt="2026-08-24T12:31:20.383" v="251" actId="790"/>
          <ac:spMkLst>
            <pc:docMk/>
            <pc:sldMk cId="644336338" sldId="271"/>
            <ac:spMk id="5" creationId="{440D94C2-DFD3-3BD3-8CF9-91F1A6B91E46}"/>
          </ac:spMkLst>
        </pc:spChg>
        <pc:picChg chg="mod">
          <ac:chgData name="Nicole Dinardi" userId="337826a2-8517-41ed-b5c5-3f0c50098c80" providerId="ADAL" clId="{2925253E-BB5D-465B-9E7A-8B6A95FDB120}" dt="2026-08-24T12:52:47.397" v="466" actId="14100"/>
          <ac:picMkLst>
            <pc:docMk/>
            <pc:sldMk cId="644336338" sldId="271"/>
            <ac:picMk id="7" creationId="{B4676AD0-4860-B9C6-9824-B700BAAE3BF7}"/>
          </ac:picMkLst>
        </pc:picChg>
        <pc:picChg chg="mod">
          <ac:chgData name="Nicole Dinardi" userId="337826a2-8517-41ed-b5c5-3f0c50098c80" providerId="ADAL" clId="{2925253E-BB5D-465B-9E7A-8B6A95FDB120}" dt="2026-08-24T12:52:49.416" v="468" actId="1076"/>
          <ac:picMkLst>
            <pc:docMk/>
            <pc:sldMk cId="644336338" sldId="271"/>
            <ac:picMk id="2052" creationId="{2CD346A7-C214-B275-8CED-C70A18DB16F4}"/>
          </ac:picMkLst>
        </pc:picChg>
      </pc:sldChg>
      <pc:sldChg chg="modSp mod">
        <pc:chgData name="Nicole Dinardi" userId="337826a2-8517-41ed-b5c5-3f0c50098c80" providerId="ADAL" clId="{2925253E-BB5D-465B-9E7A-8B6A95FDB120}" dt="2026-08-24T12:31:20.383" v="251" actId="790"/>
        <pc:sldMkLst>
          <pc:docMk/>
          <pc:sldMk cId="2281283347" sldId="272"/>
        </pc:sldMkLst>
        <pc:spChg chg="mod">
          <ac:chgData name="Nicole Dinardi" userId="337826a2-8517-41ed-b5c5-3f0c50098c80" providerId="ADAL" clId="{2925253E-BB5D-465B-9E7A-8B6A95FDB120}" dt="2026-08-24T11:56:35.098" v="42" actId="1076"/>
          <ac:spMkLst>
            <pc:docMk/>
            <pc:sldMk cId="2281283347" sldId="272"/>
            <ac:spMk id="4" creationId="{FE42159B-0CAD-5DDD-81D1-EA770840FE8C}"/>
          </ac:spMkLst>
        </pc:spChg>
        <pc:spChg chg="mod">
          <ac:chgData name="Nicole Dinardi" userId="337826a2-8517-41ed-b5c5-3f0c50098c80" providerId="ADAL" clId="{2925253E-BB5D-465B-9E7A-8B6A95FDB120}" dt="2026-08-24T11:56:35.098" v="42" actId="1076"/>
          <ac:spMkLst>
            <pc:docMk/>
            <pc:sldMk cId="2281283347" sldId="272"/>
            <ac:spMk id="5" creationId="{2DEF775C-3BFF-DA9D-D25E-5197721DED64}"/>
          </ac:spMkLst>
        </pc:spChg>
        <pc:spChg chg="mod">
          <ac:chgData name="Nicole Dinardi" userId="337826a2-8517-41ed-b5c5-3f0c50098c80" providerId="ADAL" clId="{2925253E-BB5D-465B-9E7A-8B6A95FDB120}" dt="2026-08-24T12:31:20.383" v="251" actId="790"/>
          <ac:spMkLst>
            <pc:docMk/>
            <pc:sldMk cId="2281283347" sldId="272"/>
            <ac:spMk id="6" creationId="{D4ADBB01-074A-02FD-DDB7-6A914A6B80E5}"/>
          </ac:spMkLst>
        </pc:spChg>
        <pc:spChg chg="mod">
          <ac:chgData name="Nicole Dinardi" userId="337826a2-8517-41ed-b5c5-3f0c50098c80" providerId="ADAL" clId="{2925253E-BB5D-465B-9E7A-8B6A95FDB120}" dt="2026-08-24T12:31:20.383" v="251" actId="790"/>
          <ac:spMkLst>
            <pc:docMk/>
            <pc:sldMk cId="2281283347" sldId="272"/>
            <ac:spMk id="7" creationId="{A660945A-1B3B-CF08-E315-D45F408660C8}"/>
          </ac:spMkLst>
        </pc:spChg>
        <pc:spChg chg="mod">
          <ac:chgData name="Nicole Dinardi" userId="337826a2-8517-41ed-b5c5-3f0c50098c80" providerId="ADAL" clId="{2925253E-BB5D-465B-9E7A-8B6A95FDB120}" dt="2026-08-24T11:58:02.165" v="58" actId="1076"/>
          <ac:spMkLst>
            <pc:docMk/>
            <pc:sldMk cId="2281283347" sldId="272"/>
            <ac:spMk id="8" creationId="{554C6839-71A5-4103-7FE2-67BA51081B57}"/>
          </ac:spMkLst>
        </pc:spChg>
        <pc:spChg chg="mod">
          <ac:chgData name="Nicole Dinardi" userId="337826a2-8517-41ed-b5c5-3f0c50098c80" providerId="ADAL" clId="{2925253E-BB5D-465B-9E7A-8B6A95FDB120}" dt="2026-08-24T11:56:55.283" v="48" actId="2710"/>
          <ac:spMkLst>
            <pc:docMk/>
            <pc:sldMk cId="2281283347" sldId="272"/>
            <ac:spMk id="9" creationId="{58C2D5EC-746C-A06E-C721-1A9085D7A8BA}"/>
          </ac:spMkLst>
        </pc:spChg>
        <pc:spChg chg="mod">
          <ac:chgData name="Nicole Dinardi" userId="337826a2-8517-41ed-b5c5-3f0c50098c80" providerId="ADAL" clId="{2925253E-BB5D-465B-9E7A-8B6A95FDB120}" dt="2026-08-24T11:57:19.593" v="51" actId="1076"/>
          <ac:spMkLst>
            <pc:docMk/>
            <pc:sldMk cId="2281283347" sldId="272"/>
            <ac:spMk id="10" creationId="{EDE5E4DB-0526-668B-A9DE-FBF03F67661D}"/>
          </ac:spMkLst>
        </pc:spChg>
        <pc:spChg chg="mod">
          <ac:chgData name="Nicole Dinardi" userId="337826a2-8517-41ed-b5c5-3f0c50098c80" providerId="ADAL" clId="{2925253E-BB5D-465B-9E7A-8B6A95FDB120}" dt="2026-08-24T11:57:12.273" v="50" actId="1076"/>
          <ac:spMkLst>
            <pc:docMk/>
            <pc:sldMk cId="2281283347" sldId="272"/>
            <ac:spMk id="11" creationId="{B1BACDA3-0E08-C7E7-41A7-E9848F226B4C}"/>
          </ac:spMkLst>
        </pc:spChg>
        <pc:spChg chg="mod">
          <ac:chgData name="Nicole Dinardi" userId="337826a2-8517-41ed-b5c5-3f0c50098c80" providerId="ADAL" clId="{2925253E-BB5D-465B-9E7A-8B6A95FDB120}" dt="2026-08-24T11:57:05.656" v="49" actId="1076"/>
          <ac:spMkLst>
            <pc:docMk/>
            <pc:sldMk cId="2281283347" sldId="272"/>
            <ac:spMk id="12" creationId="{51CEB2C3-BDBA-F0B3-FA9E-29A6974C2543}"/>
          </ac:spMkLst>
        </pc:spChg>
        <pc:spChg chg="mod">
          <ac:chgData name="Nicole Dinardi" userId="337826a2-8517-41ed-b5c5-3f0c50098c80" providerId="ADAL" clId="{2925253E-BB5D-465B-9E7A-8B6A95FDB120}" dt="2026-08-24T11:56:55.283" v="48" actId="2710"/>
          <ac:spMkLst>
            <pc:docMk/>
            <pc:sldMk cId="2281283347" sldId="272"/>
            <ac:spMk id="13" creationId="{AC23279E-9B72-FF2C-01BB-4FF1C2EDFF39}"/>
          </ac:spMkLst>
        </pc:spChg>
        <pc:spChg chg="mod">
          <ac:chgData name="Nicole Dinardi" userId="337826a2-8517-41ed-b5c5-3f0c50098c80" providerId="ADAL" clId="{2925253E-BB5D-465B-9E7A-8B6A95FDB120}" dt="2026-08-24T11:57:19.593" v="51" actId="1076"/>
          <ac:spMkLst>
            <pc:docMk/>
            <pc:sldMk cId="2281283347" sldId="272"/>
            <ac:spMk id="14" creationId="{B47A536A-C57C-E813-9BC5-51605FB25602}"/>
          </ac:spMkLst>
        </pc:spChg>
        <pc:spChg chg="mod">
          <ac:chgData name="Nicole Dinardi" userId="337826a2-8517-41ed-b5c5-3f0c50098c80" providerId="ADAL" clId="{2925253E-BB5D-465B-9E7A-8B6A95FDB120}" dt="2026-08-24T11:57:12.273" v="50" actId="1076"/>
          <ac:spMkLst>
            <pc:docMk/>
            <pc:sldMk cId="2281283347" sldId="272"/>
            <ac:spMk id="15" creationId="{8C47195F-482D-7614-CFA6-268E1F0224E9}"/>
          </ac:spMkLst>
        </pc:spChg>
        <pc:spChg chg="mod">
          <ac:chgData name="Nicole Dinardi" userId="337826a2-8517-41ed-b5c5-3f0c50098c80" providerId="ADAL" clId="{2925253E-BB5D-465B-9E7A-8B6A95FDB120}" dt="2026-08-24T12:31:20.383" v="251" actId="790"/>
          <ac:spMkLst>
            <pc:docMk/>
            <pc:sldMk cId="2281283347" sldId="272"/>
            <ac:spMk id="16" creationId="{A009FB4E-FF06-1D74-4D92-B916D1315BA7}"/>
          </ac:spMkLst>
        </pc:spChg>
        <pc:spChg chg="mod">
          <ac:chgData name="Nicole Dinardi" userId="337826a2-8517-41ed-b5c5-3f0c50098c80" providerId="ADAL" clId="{2925253E-BB5D-465B-9E7A-8B6A95FDB120}" dt="2026-08-24T11:58:36.645" v="67" actId="403"/>
          <ac:spMkLst>
            <pc:docMk/>
            <pc:sldMk cId="2281283347" sldId="272"/>
            <ac:spMk id="17" creationId="{B8698778-8703-8472-01FA-B29CD9117F8B}"/>
          </ac:spMkLst>
        </pc:spChg>
        <pc:spChg chg="mod">
          <ac:chgData name="Nicole Dinardi" userId="337826a2-8517-41ed-b5c5-3f0c50098c80" providerId="ADAL" clId="{2925253E-BB5D-465B-9E7A-8B6A95FDB120}" dt="2026-08-24T11:58:36.645" v="67" actId="403"/>
          <ac:spMkLst>
            <pc:docMk/>
            <pc:sldMk cId="2281283347" sldId="272"/>
            <ac:spMk id="18" creationId="{25624879-6970-15CF-855C-B018699E9B04}"/>
          </ac:spMkLst>
        </pc:spChg>
        <pc:spChg chg="mod">
          <ac:chgData name="Nicole Dinardi" userId="337826a2-8517-41ed-b5c5-3f0c50098c80" providerId="ADAL" clId="{2925253E-BB5D-465B-9E7A-8B6A95FDB120}" dt="2026-08-24T12:31:20.383" v="251" actId="790"/>
          <ac:spMkLst>
            <pc:docMk/>
            <pc:sldMk cId="2281283347" sldId="272"/>
            <ac:spMk id="19" creationId="{2EA313D5-8B07-BC50-B9A3-04CBF1EDDADF}"/>
          </ac:spMkLst>
        </pc:spChg>
        <pc:spChg chg="mod">
          <ac:chgData name="Nicole Dinardi" userId="337826a2-8517-41ed-b5c5-3f0c50098c80" providerId="ADAL" clId="{2925253E-BB5D-465B-9E7A-8B6A95FDB120}" dt="2026-08-24T11:59:13.193" v="76" actId="1076"/>
          <ac:spMkLst>
            <pc:docMk/>
            <pc:sldMk cId="2281283347" sldId="272"/>
            <ac:spMk id="20" creationId="{69CECC4B-5306-2E85-38BC-8A540F11E4F9}"/>
          </ac:spMkLst>
        </pc:spChg>
        <pc:spChg chg="mod">
          <ac:chgData name="Nicole Dinardi" userId="337826a2-8517-41ed-b5c5-3f0c50098c80" providerId="ADAL" clId="{2925253E-BB5D-465B-9E7A-8B6A95FDB120}" dt="2026-08-24T12:00:31.253" v="94" actId="1076"/>
          <ac:spMkLst>
            <pc:docMk/>
            <pc:sldMk cId="2281283347" sldId="272"/>
            <ac:spMk id="21" creationId="{6530C6BB-80A7-7F72-C3CE-1AE277ACB475}"/>
          </ac:spMkLst>
        </pc:spChg>
        <pc:spChg chg="mod">
          <ac:chgData name="Nicole Dinardi" userId="337826a2-8517-41ed-b5c5-3f0c50098c80" providerId="ADAL" clId="{2925253E-BB5D-465B-9E7A-8B6A95FDB120}" dt="2026-08-24T12:00:43.352" v="96" actId="1076"/>
          <ac:spMkLst>
            <pc:docMk/>
            <pc:sldMk cId="2281283347" sldId="272"/>
            <ac:spMk id="22" creationId="{E77061EE-9ACA-1514-CCC4-E8DEFDE2BE66}"/>
          </ac:spMkLst>
        </pc:spChg>
        <pc:spChg chg="mod">
          <ac:chgData name="Nicole Dinardi" userId="337826a2-8517-41ed-b5c5-3f0c50098c80" providerId="ADAL" clId="{2925253E-BB5D-465B-9E7A-8B6A95FDB120}" dt="2026-08-24T12:00:05.356" v="87" actId="1076"/>
          <ac:spMkLst>
            <pc:docMk/>
            <pc:sldMk cId="2281283347" sldId="272"/>
            <ac:spMk id="23" creationId="{8F363F78-8F88-A496-455A-223DFF39480E}"/>
          </ac:spMkLst>
        </pc:spChg>
        <pc:spChg chg="mod">
          <ac:chgData name="Nicole Dinardi" userId="337826a2-8517-41ed-b5c5-3f0c50098c80" providerId="ADAL" clId="{2925253E-BB5D-465B-9E7A-8B6A95FDB120}" dt="2026-08-24T11:59:36.472" v="84" actId="403"/>
          <ac:spMkLst>
            <pc:docMk/>
            <pc:sldMk cId="2281283347" sldId="272"/>
            <ac:spMk id="24" creationId="{2DAED792-CA45-3335-9830-FE67DA6FE0B7}"/>
          </ac:spMkLst>
        </pc:spChg>
        <pc:spChg chg="mod">
          <ac:chgData name="Nicole Dinardi" userId="337826a2-8517-41ed-b5c5-3f0c50098c80" providerId="ADAL" clId="{2925253E-BB5D-465B-9E7A-8B6A95FDB120}" dt="2026-08-24T11:59:25.898" v="81" actId="1076"/>
          <ac:spMkLst>
            <pc:docMk/>
            <pc:sldMk cId="2281283347" sldId="272"/>
            <ac:spMk id="25" creationId="{0D1649D9-10B5-E8FA-DFFF-E3156CF5614D}"/>
          </ac:spMkLst>
        </pc:spChg>
        <pc:spChg chg="mod">
          <ac:chgData name="Nicole Dinardi" userId="337826a2-8517-41ed-b5c5-3f0c50098c80" providerId="ADAL" clId="{2925253E-BB5D-465B-9E7A-8B6A95FDB120}" dt="2026-08-24T12:31:20.383" v="251" actId="790"/>
          <ac:spMkLst>
            <pc:docMk/>
            <pc:sldMk cId="2281283347" sldId="272"/>
            <ac:spMk id="26" creationId="{92436F18-0F6E-3897-5829-5AF3006D7E48}"/>
          </ac:spMkLst>
        </pc:spChg>
        <pc:spChg chg="mod">
          <ac:chgData name="Nicole Dinardi" userId="337826a2-8517-41ed-b5c5-3f0c50098c80" providerId="ADAL" clId="{2925253E-BB5D-465B-9E7A-8B6A95FDB120}" dt="2026-08-24T12:00:05.356" v="87" actId="1076"/>
          <ac:spMkLst>
            <pc:docMk/>
            <pc:sldMk cId="2281283347" sldId="272"/>
            <ac:spMk id="27" creationId="{A5E0DC41-5F88-73A2-CB93-46993A88D371}"/>
          </ac:spMkLst>
        </pc:spChg>
        <pc:spChg chg="mod">
          <ac:chgData name="Nicole Dinardi" userId="337826a2-8517-41ed-b5c5-3f0c50098c80" providerId="ADAL" clId="{2925253E-BB5D-465B-9E7A-8B6A95FDB120}" dt="2026-08-24T11:59:36.472" v="84" actId="403"/>
          <ac:spMkLst>
            <pc:docMk/>
            <pc:sldMk cId="2281283347" sldId="272"/>
            <ac:spMk id="28" creationId="{CC7DB87E-44F9-B567-ED8E-36B3A8442806}"/>
          </ac:spMkLst>
        </pc:spChg>
        <pc:spChg chg="mod">
          <ac:chgData name="Nicole Dinardi" userId="337826a2-8517-41ed-b5c5-3f0c50098c80" providerId="ADAL" clId="{2925253E-BB5D-465B-9E7A-8B6A95FDB120}" dt="2026-08-24T11:59:25.898" v="81" actId="1076"/>
          <ac:spMkLst>
            <pc:docMk/>
            <pc:sldMk cId="2281283347" sldId="272"/>
            <ac:spMk id="29" creationId="{288F3D15-4297-ECE7-52F5-5B4F9EFC4ECB}"/>
          </ac:spMkLst>
        </pc:spChg>
        <pc:spChg chg="mod">
          <ac:chgData name="Nicole Dinardi" userId="337826a2-8517-41ed-b5c5-3f0c50098c80" providerId="ADAL" clId="{2925253E-BB5D-465B-9E7A-8B6A95FDB120}" dt="2026-08-24T11:56:35.098" v="42" actId="1076"/>
          <ac:spMkLst>
            <pc:docMk/>
            <pc:sldMk cId="2281283347" sldId="272"/>
            <ac:spMk id="30" creationId="{6197E669-9979-19DE-9480-42F7013332D3}"/>
          </ac:spMkLst>
        </pc:spChg>
        <pc:spChg chg="mod">
          <ac:chgData name="Nicole Dinardi" userId="337826a2-8517-41ed-b5c5-3f0c50098c80" providerId="ADAL" clId="{2925253E-BB5D-465B-9E7A-8B6A95FDB120}" dt="2026-08-24T11:56:35.098" v="42" actId="1076"/>
          <ac:spMkLst>
            <pc:docMk/>
            <pc:sldMk cId="2281283347" sldId="272"/>
            <ac:spMk id="31" creationId="{1938244A-429B-747B-E45B-C4237B777680}"/>
          </ac:spMkLst>
        </pc:spChg>
        <pc:spChg chg="mod">
          <ac:chgData name="Nicole Dinardi" userId="337826a2-8517-41ed-b5c5-3f0c50098c80" providerId="ADAL" clId="{2925253E-BB5D-465B-9E7A-8B6A95FDB120}" dt="2026-08-24T11:56:16.227" v="39" actId="2710"/>
          <ac:spMkLst>
            <pc:docMk/>
            <pc:sldMk cId="2281283347" sldId="272"/>
            <ac:spMk id="32" creationId="{7BD54E45-C108-980C-1D53-42611BA14193}"/>
          </ac:spMkLst>
        </pc:spChg>
        <pc:spChg chg="mod">
          <ac:chgData name="Nicole Dinardi" userId="337826a2-8517-41ed-b5c5-3f0c50098c80" providerId="ADAL" clId="{2925253E-BB5D-465B-9E7A-8B6A95FDB120}" dt="2026-08-24T11:56:29.489" v="41" actId="1076"/>
          <ac:spMkLst>
            <pc:docMk/>
            <pc:sldMk cId="2281283347" sldId="272"/>
            <ac:spMk id="33" creationId="{E6D68154-6606-35B6-D540-EA30C7CB033A}"/>
          </ac:spMkLst>
        </pc:spChg>
        <pc:spChg chg="mod">
          <ac:chgData name="Nicole Dinardi" userId="337826a2-8517-41ed-b5c5-3f0c50098c80" providerId="ADAL" clId="{2925253E-BB5D-465B-9E7A-8B6A95FDB120}" dt="2026-08-24T11:58:07.820" v="60" actId="1076"/>
          <ac:spMkLst>
            <pc:docMk/>
            <pc:sldMk cId="2281283347" sldId="272"/>
            <ac:spMk id="34" creationId="{8D7FA9DE-AE63-5B89-45E0-C8F11C1EBBD2}"/>
          </ac:spMkLst>
        </pc:spChg>
        <pc:spChg chg="mod">
          <ac:chgData name="Nicole Dinardi" userId="337826a2-8517-41ed-b5c5-3f0c50098c80" providerId="ADAL" clId="{2925253E-BB5D-465B-9E7A-8B6A95FDB120}" dt="2026-08-24T11:57:19.593" v="51" actId="1076"/>
          <ac:spMkLst>
            <pc:docMk/>
            <pc:sldMk cId="2281283347" sldId="272"/>
            <ac:spMk id="36" creationId="{30F225F6-0318-8A7D-CF87-9B176FFDB561}"/>
          </ac:spMkLst>
        </pc:spChg>
        <pc:spChg chg="mod">
          <ac:chgData name="Nicole Dinardi" userId="337826a2-8517-41ed-b5c5-3f0c50098c80" providerId="ADAL" clId="{2925253E-BB5D-465B-9E7A-8B6A95FDB120}" dt="2026-08-24T12:31:20.383" v="251" actId="790"/>
          <ac:spMkLst>
            <pc:docMk/>
            <pc:sldMk cId="2281283347" sldId="272"/>
            <ac:spMk id="37" creationId="{12BB6CB7-D29E-6B4D-143F-A297E6770A2B}"/>
          </ac:spMkLst>
        </pc:spChg>
        <pc:spChg chg="mod">
          <ac:chgData name="Nicole Dinardi" userId="337826a2-8517-41ed-b5c5-3f0c50098c80" providerId="ADAL" clId="{2925253E-BB5D-465B-9E7A-8B6A95FDB120}" dt="2026-08-24T12:31:20.383" v="251" actId="790"/>
          <ac:spMkLst>
            <pc:docMk/>
            <pc:sldMk cId="2281283347" sldId="272"/>
            <ac:spMk id="38" creationId="{A4BFB9C9-119A-0A4C-D447-548135FAB4B9}"/>
          </ac:spMkLst>
        </pc:spChg>
        <pc:spChg chg="mod">
          <ac:chgData name="Nicole Dinardi" userId="337826a2-8517-41ed-b5c5-3f0c50098c80" providerId="ADAL" clId="{2925253E-BB5D-465B-9E7A-8B6A95FDB120}" dt="2026-08-24T11:56:42.414" v="43" actId="1076"/>
          <ac:spMkLst>
            <pc:docMk/>
            <pc:sldMk cId="2281283347" sldId="272"/>
            <ac:spMk id="39" creationId="{B28EB65A-B226-BC16-F129-BB08A1521068}"/>
          </ac:spMkLst>
        </pc:spChg>
        <pc:spChg chg="mod">
          <ac:chgData name="Nicole Dinardi" userId="337826a2-8517-41ed-b5c5-3f0c50098c80" providerId="ADAL" clId="{2925253E-BB5D-465B-9E7A-8B6A95FDB120}" dt="2026-08-24T11:57:19.593" v="51" actId="1076"/>
          <ac:spMkLst>
            <pc:docMk/>
            <pc:sldMk cId="2281283347" sldId="272"/>
            <ac:spMk id="40" creationId="{8678672B-A408-56F2-B1F3-E649E8603774}"/>
          </ac:spMkLst>
        </pc:spChg>
        <pc:spChg chg="mod">
          <ac:chgData name="Nicole Dinardi" userId="337826a2-8517-41ed-b5c5-3f0c50098c80" providerId="ADAL" clId="{2925253E-BB5D-465B-9E7A-8B6A95FDB120}" dt="2026-08-24T12:31:20.383" v="251" actId="790"/>
          <ac:spMkLst>
            <pc:docMk/>
            <pc:sldMk cId="2281283347" sldId="272"/>
            <ac:spMk id="41" creationId="{F82A15EB-0A17-9F20-F2FB-3936836A1EC7}"/>
          </ac:spMkLst>
        </pc:spChg>
        <pc:spChg chg="mod">
          <ac:chgData name="Nicole Dinardi" userId="337826a2-8517-41ed-b5c5-3f0c50098c80" providerId="ADAL" clId="{2925253E-BB5D-465B-9E7A-8B6A95FDB120}" dt="2026-08-24T11:57:05.656" v="49" actId="1076"/>
          <ac:spMkLst>
            <pc:docMk/>
            <pc:sldMk cId="2281283347" sldId="272"/>
            <ac:spMk id="42" creationId="{15575BDE-6D4B-9BC7-6932-411CD7BCA79E}"/>
          </ac:spMkLst>
        </pc:spChg>
        <pc:spChg chg="mod">
          <ac:chgData name="Nicole Dinardi" userId="337826a2-8517-41ed-b5c5-3f0c50098c80" providerId="ADAL" clId="{2925253E-BB5D-465B-9E7A-8B6A95FDB120}" dt="2026-08-24T11:58:36.645" v="67" actId="403"/>
          <ac:spMkLst>
            <pc:docMk/>
            <pc:sldMk cId="2281283347" sldId="272"/>
            <ac:spMk id="43" creationId="{239664FC-A484-8247-3321-115767996EC6}"/>
          </ac:spMkLst>
        </pc:spChg>
        <pc:spChg chg="mod">
          <ac:chgData name="Nicole Dinardi" userId="337826a2-8517-41ed-b5c5-3f0c50098c80" providerId="ADAL" clId="{2925253E-BB5D-465B-9E7A-8B6A95FDB120}" dt="2026-08-24T11:58:36.645" v="67" actId="403"/>
          <ac:spMkLst>
            <pc:docMk/>
            <pc:sldMk cId="2281283347" sldId="272"/>
            <ac:spMk id="44" creationId="{A1AF752C-46B6-142E-03CF-3BA407CE4CCD}"/>
          </ac:spMkLst>
        </pc:spChg>
        <pc:spChg chg="mod">
          <ac:chgData name="Nicole Dinardi" userId="337826a2-8517-41ed-b5c5-3f0c50098c80" providerId="ADAL" clId="{2925253E-BB5D-465B-9E7A-8B6A95FDB120}" dt="2026-08-24T12:31:20.383" v="251" actId="790"/>
          <ac:spMkLst>
            <pc:docMk/>
            <pc:sldMk cId="2281283347" sldId="272"/>
            <ac:spMk id="45" creationId="{64CB200D-7E5E-1F98-FF79-5735FD15200C}"/>
          </ac:spMkLst>
        </pc:spChg>
        <pc:spChg chg="mod">
          <ac:chgData name="Nicole Dinardi" userId="337826a2-8517-41ed-b5c5-3f0c50098c80" providerId="ADAL" clId="{2925253E-BB5D-465B-9E7A-8B6A95FDB120}" dt="2026-08-24T11:59:00.395" v="74" actId="1076"/>
          <ac:spMkLst>
            <pc:docMk/>
            <pc:sldMk cId="2281283347" sldId="272"/>
            <ac:spMk id="46" creationId="{1227667F-83CD-FFB8-9D39-D1E7C7A7CD17}"/>
          </ac:spMkLst>
        </pc:spChg>
        <pc:spChg chg="mod">
          <ac:chgData name="Nicole Dinardi" userId="337826a2-8517-41ed-b5c5-3f0c50098c80" providerId="ADAL" clId="{2925253E-BB5D-465B-9E7A-8B6A95FDB120}" dt="2026-08-24T12:00:18.253" v="93" actId="403"/>
          <ac:spMkLst>
            <pc:docMk/>
            <pc:sldMk cId="2281283347" sldId="272"/>
            <ac:spMk id="47" creationId="{C960CFC9-24CC-CA1E-8D60-88A0B19900EF}"/>
          </ac:spMkLst>
        </pc:spChg>
        <pc:spChg chg="mod">
          <ac:chgData name="Nicole Dinardi" userId="337826a2-8517-41ed-b5c5-3f0c50098c80" providerId="ADAL" clId="{2925253E-BB5D-465B-9E7A-8B6A95FDB120}" dt="2026-08-24T12:00:50.302" v="98" actId="1076"/>
          <ac:spMkLst>
            <pc:docMk/>
            <pc:sldMk cId="2281283347" sldId="272"/>
            <ac:spMk id="48" creationId="{14CC8508-0A2A-F2CC-718C-90D613E93DC0}"/>
          </ac:spMkLst>
        </pc:spChg>
        <pc:spChg chg="mod">
          <ac:chgData name="Nicole Dinardi" userId="337826a2-8517-41ed-b5c5-3f0c50098c80" providerId="ADAL" clId="{2925253E-BB5D-465B-9E7A-8B6A95FDB120}" dt="2026-08-24T12:00:05.356" v="87" actId="1076"/>
          <ac:spMkLst>
            <pc:docMk/>
            <pc:sldMk cId="2281283347" sldId="272"/>
            <ac:spMk id="49" creationId="{ADC5CBBE-DE4E-0CF0-9582-3E12E4C10CE3}"/>
          </ac:spMkLst>
        </pc:spChg>
        <pc:spChg chg="mod">
          <ac:chgData name="Nicole Dinardi" userId="337826a2-8517-41ed-b5c5-3f0c50098c80" providerId="ADAL" clId="{2925253E-BB5D-465B-9E7A-8B6A95FDB120}" dt="2026-08-24T11:59:36.472" v="84" actId="403"/>
          <ac:spMkLst>
            <pc:docMk/>
            <pc:sldMk cId="2281283347" sldId="272"/>
            <ac:spMk id="50" creationId="{8BF6A318-BDEC-5B53-508B-8299908B8F38}"/>
          </ac:spMkLst>
        </pc:spChg>
        <pc:spChg chg="mod">
          <ac:chgData name="Nicole Dinardi" userId="337826a2-8517-41ed-b5c5-3f0c50098c80" providerId="ADAL" clId="{2925253E-BB5D-465B-9E7A-8B6A95FDB120}" dt="2026-08-24T11:59:25.898" v="81" actId="1076"/>
          <ac:spMkLst>
            <pc:docMk/>
            <pc:sldMk cId="2281283347" sldId="272"/>
            <ac:spMk id="51" creationId="{9D373D27-1E06-9CD4-1EA8-614A1632A838}"/>
          </ac:spMkLst>
        </pc:spChg>
        <pc:spChg chg="mod">
          <ac:chgData name="Nicole Dinardi" userId="337826a2-8517-41ed-b5c5-3f0c50098c80" providerId="ADAL" clId="{2925253E-BB5D-465B-9E7A-8B6A95FDB120}" dt="2026-08-24T11:58:17.693" v="63" actId="1076"/>
          <ac:spMkLst>
            <pc:docMk/>
            <pc:sldMk cId="2281283347" sldId="272"/>
            <ac:spMk id="52" creationId="{255FA6BC-4906-1268-726A-7AF48E99D144}"/>
          </ac:spMkLst>
        </pc:spChg>
        <pc:spChg chg="mod">
          <ac:chgData name="Nicole Dinardi" userId="337826a2-8517-41ed-b5c5-3f0c50098c80" providerId="ADAL" clId="{2925253E-BB5D-465B-9E7A-8B6A95FDB120}" dt="2026-08-24T11:58:17.693" v="63" actId="1076"/>
          <ac:spMkLst>
            <pc:docMk/>
            <pc:sldMk cId="2281283347" sldId="272"/>
            <ac:spMk id="53" creationId="{89B820C5-1467-6262-4A97-C838D5018573}"/>
          </ac:spMkLst>
        </pc:spChg>
        <pc:spChg chg="mod">
          <ac:chgData name="Nicole Dinardi" userId="337826a2-8517-41ed-b5c5-3f0c50098c80" providerId="ADAL" clId="{2925253E-BB5D-465B-9E7A-8B6A95FDB120}" dt="2026-08-24T12:00:46.663" v="97" actId="1076"/>
          <ac:spMkLst>
            <pc:docMk/>
            <pc:sldMk cId="2281283347" sldId="272"/>
            <ac:spMk id="54" creationId="{707CD38B-FDA6-A313-7EE2-0750AFD20B35}"/>
          </ac:spMkLst>
        </pc:spChg>
        <pc:spChg chg="mod">
          <ac:chgData name="Nicole Dinardi" userId="337826a2-8517-41ed-b5c5-3f0c50098c80" providerId="ADAL" clId="{2925253E-BB5D-465B-9E7A-8B6A95FDB120}" dt="2026-08-24T12:00:05.356" v="87" actId="1076"/>
          <ac:spMkLst>
            <pc:docMk/>
            <pc:sldMk cId="2281283347" sldId="272"/>
            <ac:spMk id="55" creationId="{2AE1BCDD-11EA-3CC6-ADD9-A41FEC742B1C}"/>
          </ac:spMkLst>
        </pc:spChg>
        <pc:spChg chg="mod">
          <ac:chgData name="Nicole Dinardi" userId="337826a2-8517-41ed-b5c5-3f0c50098c80" providerId="ADAL" clId="{2925253E-BB5D-465B-9E7A-8B6A95FDB120}" dt="2026-08-24T11:59:36.472" v="84" actId="403"/>
          <ac:spMkLst>
            <pc:docMk/>
            <pc:sldMk cId="2281283347" sldId="272"/>
            <ac:spMk id="56" creationId="{E4F09CAA-76FA-17B7-37DD-A83FC20D130B}"/>
          </ac:spMkLst>
        </pc:spChg>
        <pc:spChg chg="mod">
          <ac:chgData name="Nicole Dinardi" userId="337826a2-8517-41ed-b5c5-3f0c50098c80" providerId="ADAL" clId="{2925253E-BB5D-465B-9E7A-8B6A95FDB120}" dt="2026-08-24T11:59:25.898" v="81" actId="1076"/>
          <ac:spMkLst>
            <pc:docMk/>
            <pc:sldMk cId="2281283347" sldId="272"/>
            <ac:spMk id="57" creationId="{B36EFA37-B171-C2D4-35FF-0A9A1445A70A}"/>
          </ac:spMkLst>
        </pc:spChg>
        <pc:spChg chg="mod">
          <ac:chgData name="Nicole Dinardi" userId="337826a2-8517-41ed-b5c5-3f0c50098c80" providerId="ADAL" clId="{2925253E-BB5D-465B-9E7A-8B6A95FDB120}" dt="2026-08-24T11:58:17.693" v="63" actId="1076"/>
          <ac:spMkLst>
            <pc:docMk/>
            <pc:sldMk cId="2281283347" sldId="272"/>
            <ac:spMk id="58" creationId="{BD294819-6A36-D57C-64FF-484705F1107B}"/>
          </ac:spMkLst>
        </pc:spChg>
        <pc:spChg chg="mod">
          <ac:chgData name="Nicole Dinardi" userId="337826a2-8517-41ed-b5c5-3f0c50098c80" providerId="ADAL" clId="{2925253E-BB5D-465B-9E7A-8B6A95FDB120}" dt="2026-08-24T12:31:20.383" v="251" actId="790"/>
          <ac:spMkLst>
            <pc:docMk/>
            <pc:sldMk cId="2281283347" sldId="272"/>
            <ac:spMk id="59" creationId="{A8490810-2439-3AAB-BE7D-67AA73331599}"/>
          </ac:spMkLst>
        </pc:spChg>
      </pc:sldChg>
      <pc:sldChg chg="modSp mod">
        <pc:chgData name="Nicole Dinardi" userId="337826a2-8517-41ed-b5c5-3f0c50098c80" providerId="ADAL" clId="{2925253E-BB5D-465B-9E7A-8B6A95FDB120}" dt="2026-08-24T13:11:49.693" v="600" actId="14100"/>
        <pc:sldMkLst>
          <pc:docMk/>
          <pc:sldMk cId="1343958188" sldId="273"/>
        </pc:sldMkLst>
        <pc:spChg chg="mod">
          <ac:chgData name="Nicole Dinardi" userId="337826a2-8517-41ed-b5c5-3f0c50098c80" providerId="ADAL" clId="{2925253E-BB5D-465B-9E7A-8B6A95FDB120}" dt="2026-08-24T12:31:20.383" v="251" actId="790"/>
          <ac:spMkLst>
            <pc:docMk/>
            <pc:sldMk cId="1343958188" sldId="273"/>
            <ac:spMk id="211" creationId="{DBD5D976-E468-A56D-6534-00B38C67FEF3}"/>
          </ac:spMkLst>
        </pc:spChg>
        <pc:spChg chg="mod">
          <ac:chgData name="Nicole Dinardi" userId="337826a2-8517-41ed-b5c5-3f0c50098c80" providerId="ADAL" clId="{2925253E-BB5D-465B-9E7A-8B6A95FDB120}" dt="2026-08-24T12:31:20.383" v="251" actId="790"/>
          <ac:spMkLst>
            <pc:docMk/>
            <pc:sldMk cId="1343958188" sldId="273"/>
            <ac:spMk id="214" creationId="{DCC5624E-51BA-8CC5-743A-D5BB29A3805A}"/>
          </ac:spMkLst>
        </pc:spChg>
        <pc:spChg chg="mod">
          <ac:chgData name="Nicole Dinardi" userId="337826a2-8517-41ed-b5c5-3f0c50098c80" providerId="ADAL" clId="{2925253E-BB5D-465B-9E7A-8B6A95FDB120}" dt="2026-08-24T12:31:20.383" v="251" actId="790"/>
          <ac:spMkLst>
            <pc:docMk/>
            <pc:sldMk cId="1343958188" sldId="273"/>
            <ac:spMk id="221" creationId="{025B467A-09EE-01BF-5338-6089E793792C}"/>
          </ac:spMkLst>
        </pc:spChg>
        <pc:spChg chg="mod">
          <ac:chgData name="Nicole Dinardi" userId="337826a2-8517-41ed-b5c5-3f0c50098c80" providerId="ADAL" clId="{2925253E-BB5D-465B-9E7A-8B6A95FDB120}" dt="2026-08-24T12:31:20.383" v="251" actId="790"/>
          <ac:spMkLst>
            <pc:docMk/>
            <pc:sldMk cId="1343958188" sldId="273"/>
            <ac:spMk id="243" creationId="{57EAD91E-523F-475F-16E2-B2478F08175A}"/>
          </ac:spMkLst>
        </pc:spChg>
        <pc:spChg chg="mod">
          <ac:chgData name="Nicole Dinardi" userId="337826a2-8517-41ed-b5c5-3f0c50098c80" providerId="ADAL" clId="{2925253E-BB5D-465B-9E7A-8B6A95FDB120}" dt="2026-08-24T12:31:20.383" v="251" actId="790"/>
          <ac:spMkLst>
            <pc:docMk/>
            <pc:sldMk cId="1343958188" sldId="273"/>
            <ac:spMk id="249" creationId="{BD601CA9-B557-B0A3-7D02-D9DD77623D4F}"/>
          </ac:spMkLst>
        </pc:spChg>
        <pc:spChg chg="mod">
          <ac:chgData name="Nicole Dinardi" userId="337826a2-8517-41ed-b5c5-3f0c50098c80" providerId="ADAL" clId="{2925253E-BB5D-465B-9E7A-8B6A95FDB120}" dt="2026-08-24T12:31:20.383" v="251" actId="790"/>
          <ac:spMkLst>
            <pc:docMk/>
            <pc:sldMk cId="1343958188" sldId="273"/>
            <ac:spMk id="280" creationId="{F5055701-E785-BD85-9970-2C72406505AC}"/>
          </ac:spMkLst>
        </pc:spChg>
        <pc:spChg chg="mod">
          <ac:chgData name="Nicole Dinardi" userId="337826a2-8517-41ed-b5c5-3f0c50098c80" providerId="ADAL" clId="{2925253E-BB5D-465B-9E7A-8B6A95FDB120}" dt="2026-08-24T12:31:20.383" v="251" actId="790"/>
          <ac:spMkLst>
            <pc:docMk/>
            <pc:sldMk cId="1343958188" sldId="273"/>
            <ac:spMk id="288" creationId="{B0FB54C0-8D8A-DCC0-6654-84E34CBB17C7}"/>
          </ac:spMkLst>
        </pc:spChg>
        <pc:spChg chg="mod">
          <ac:chgData name="Nicole Dinardi" userId="337826a2-8517-41ed-b5c5-3f0c50098c80" providerId="ADAL" clId="{2925253E-BB5D-465B-9E7A-8B6A95FDB120}" dt="2026-08-24T12:31:20.383" v="251" actId="790"/>
          <ac:spMkLst>
            <pc:docMk/>
            <pc:sldMk cId="1343958188" sldId="273"/>
            <ac:spMk id="292" creationId="{E9A8A2FC-88E7-E0EE-5DE5-9BB1C91176A2}"/>
          </ac:spMkLst>
        </pc:spChg>
        <pc:spChg chg="mod">
          <ac:chgData name="Nicole Dinardi" userId="337826a2-8517-41ed-b5c5-3f0c50098c80" providerId="ADAL" clId="{2925253E-BB5D-465B-9E7A-8B6A95FDB120}" dt="2026-08-24T12:31:20.383" v="251" actId="790"/>
          <ac:spMkLst>
            <pc:docMk/>
            <pc:sldMk cId="1343958188" sldId="273"/>
            <ac:spMk id="298" creationId="{54F79679-2FCD-0CE1-1AF1-8F1AAC9ADD04}"/>
          </ac:spMkLst>
        </pc:spChg>
        <pc:spChg chg="mod">
          <ac:chgData name="Nicole Dinardi" userId="337826a2-8517-41ed-b5c5-3f0c50098c80" providerId="ADAL" clId="{2925253E-BB5D-465B-9E7A-8B6A95FDB120}" dt="2026-08-24T13:11:49.693" v="600" actId="14100"/>
          <ac:spMkLst>
            <pc:docMk/>
            <pc:sldMk cId="1343958188" sldId="273"/>
            <ac:spMk id="303" creationId="{377EE50A-965E-E45C-6088-6AC054CE365A}"/>
          </ac:spMkLst>
        </pc:spChg>
        <pc:spChg chg="mod">
          <ac:chgData name="Nicole Dinardi" userId="337826a2-8517-41ed-b5c5-3f0c50098c80" providerId="ADAL" clId="{2925253E-BB5D-465B-9E7A-8B6A95FDB120}" dt="2026-08-24T13:11:43.217" v="599" actId="2710"/>
          <ac:spMkLst>
            <pc:docMk/>
            <pc:sldMk cId="1343958188" sldId="273"/>
            <ac:spMk id="304" creationId="{CE72CB1F-B897-885A-AE1A-FBF249F71C2F}"/>
          </ac:spMkLst>
        </pc:spChg>
        <pc:spChg chg="mod">
          <ac:chgData name="Nicole Dinardi" userId="337826a2-8517-41ed-b5c5-3f0c50098c80" providerId="ADAL" clId="{2925253E-BB5D-465B-9E7A-8B6A95FDB120}" dt="2026-08-24T13:11:43.217" v="599" actId="2710"/>
          <ac:spMkLst>
            <pc:docMk/>
            <pc:sldMk cId="1343958188" sldId="273"/>
            <ac:spMk id="305" creationId="{05FCB83D-29F5-D38A-1062-93FAB6F00B54}"/>
          </ac:spMkLst>
        </pc:spChg>
        <pc:spChg chg="mod">
          <ac:chgData name="Nicole Dinardi" userId="337826a2-8517-41ed-b5c5-3f0c50098c80" providerId="ADAL" clId="{2925253E-BB5D-465B-9E7A-8B6A95FDB120}" dt="2026-08-24T13:11:43.217" v="599" actId="2710"/>
          <ac:spMkLst>
            <pc:docMk/>
            <pc:sldMk cId="1343958188" sldId="273"/>
            <ac:spMk id="306" creationId="{EE6FF239-7B9B-EA31-17A2-589524EC5138}"/>
          </ac:spMkLst>
        </pc:spChg>
      </pc:sldChg>
      <pc:sldChg chg="modSp mod">
        <pc:chgData name="Nicole Dinardi" userId="337826a2-8517-41ed-b5c5-3f0c50098c80" providerId="ADAL" clId="{2925253E-BB5D-465B-9E7A-8B6A95FDB120}" dt="2026-08-24T13:33:48.090" v="692" actId="1076"/>
        <pc:sldMkLst>
          <pc:docMk/>
          <pc:sldMk cId="1364213006" sldId="274"/>
        </pc:sldMkLst>
        <pc:spChg chg="mod">
          <ac:chgData name="Nicole Dinardi" userId="337826a2-8517-41ed-b5c5-3f0c50098c80" providerId="ADAL" clId="{2925253E-BB5D-465B-9E7A-8B6A95FDB120}" dt="2026-08-24T13:12:58.136" v="614" actId="14100"/>
          <ac:spMkLst>
            <pc:docMk/>
            <pc:sldMk cId="1364213006" sldId="274"/>
            <ac:spMk id="2" creationId="{005AD2FC-50C5-942A-232E-16E5CD6200B4}"/>
          </ac:spMkLst>
        </pc:spChg>
        <pc:spChg chg="mod">
          <ac:chgData name="Nicole Dinardi" userId="337826a2-8517-41ed-b5c5-3f0c50098c80" providerId="ADAL" clId="{2925253E-BB5D-465B-9E7A-8B6A95FDB120}" dt="2026-08-24T12:31:20.383" v="251" actId="790"/>
          <ac:spMkLst>
            <pc:docMk/>
            <pc:sldMk cId="1364213006" sldId="274"/>
            <ac:spMk id="3" creationId="{AA583934-7198-60FF-272C-16864A5AC9C7}"/>
          </ac:spMkLst>
        </pc:spChg>
        <pc:spChg chg="mod">
          <ac:chgData name="Nicole Dinardi" userId="337826a2-8517-41ed-b5c5-3f0c50098c80" providerId="ADAL" clId="{2925253E-BB5D-465B-9E7A-8B6A95FDB120}" dt="2026-08-24T13:12:36.373" v="609" actId="1076"/>
          <ac:spMkLst>
            <pc:docMk/>
            <pc:sldMk cId="1364213006" sldId="274"/>
            <ac:spMk id="4" creationId="{3C47AF40-E1C4-4952-4B39-805B178FB579}"/>
          </ac:spMkLst>
        </pc:spChg>
        <pc:spChg chg="mod">
          <ac:chgData name="Nicole Dinardi" userId="337826a2-8517-41ed-b5c5-3f0c50098c80" providerId="ADAL" clId="{2925253E-BB5D-465B-9E7A-8B6A95FDB120}" dt="2026-08-24T13:12:36.373" v="609" actId="1076"/>
          <ac:spMkLst>
            <pc:docMk/>
            <pc:sldMk cId="1364213006" sldId="274"/>
            <ac:spMk id="5" creationId="{7D3B3FF8-ECA7-207B-53C3-F7E9174A1555}"/>
          </ac:spMkLst>
        </pc:spChg>
        <pc:spChg chg="mod">
          <ac:chgData name="Nicole Dinardi" userId="337826a2-8517-41ed-b5c5-3f0c50098c80" providerId="ADAL" clId="{2925253E-BB5D-465B-9E7A-8B6A95FDB120}" dt="2026-08-24T13:12:53.880" v="611" actId="1076"/>
          <ac:spMkLst>
            <pc:docMk/>
            <pc:sldMk cId="1364213006" sldId="274"/>
            <ac:spMk id="6" creationId="{A07C5C1A-6411-2D3B-E5D8-3870672DD759}"/>
          </ac:spMkLst>
        </pc:spChg>
        <pc:spChg chg="mod">
          <ac:chgData name="Nicole Dinardi" userId="337826a2-8517-41ed-b5c5-3f0c50098c80" providerId="ADAL" clId="{2925253E-BB5D-465B-9E7A-8B6A95FDB120}" dt="2026-08-24T13:13:08.997" v="619" actId="1076"/>
          <ac:spMkLst>
            <pc:docMk/>
            <pc:sldMk cId="1364213006" sldId="274"/>
            <ac:spMk id="7" creationId="{6712FB15-AA77-DCDF-98C6-2813A80C4CD0}"/>
          </ac:spMkLst>
        </pc:spChg>
        <pc:spChg chg="mod">
          <ac:chgData name="Nicole Dinardi" userId="337826a2-8517-41ed-b5c5-3f0c50098c80" providerId="ADAL" clId="{2925253E-BB5D-465B-9E7A-8B6A95FDB120}" dt="2026-08-24T13:15:22.602" v="628" actId="1076"/>
          <ac:spMkLst>
            <pc:docMk/>
            <pc:sldMk cId="1364213006" sldId="274"/>
            <ac:spMk id="8" creationId="{E51ABF3A-FECC-2558-34E0-4DAF5F80B021}"/>
          </ac:spMkLst>
        </pc:spChg>
        <pc:spChg chg="mod">
          <ac:chgData name="Nicole Dinardi" userId="337826a2-8517-41ed-b5c5-3f0c50098c80" providerId="ADAL" clId="{2925253E-BB5D-465B-9E7A-8B6A95FDB120}" dt="2026-08-24T13:32:58.838" v="677" actId="1076"/>
          <ac:spMkLst>
            <pc:docMk/>
            <pc:sldMk cId="1364213006" sldId="274"/>
            <ac:spMk id="9" creationId="{BDC93D6D-586A-05DF-0CF4-74140BA64D02}"/>
          </ac:spMkLst>
        </pc:spChg>
        <pc:spChg chg="mod">
          <ac:chgData name="Nicole Dinardi" userId="337826a2-8517-41ed-b5c5-3f0c50098c80" providerId="ADAL" clId="{2925253E-BB5D-465B-9E7A-8B6A95FDB120}" dt="2026-08-24T13:16:05.472" v="634" actId="1076"/>
          <ac:spMkLst>
            <pc:docMk/>
            <pc:sldMk cId="1364213006" sldId="274"/>
            <ac:spMk id="10" creationId="{5E7686C5-5352-AB2C-0217-6C190CBFAEBB}"/>
          </ac:spMkLst>
        </pc:spChg>
        <pc:spChg chg="mod">
          <ac:chgData name="Nicole Dinardi" userId="337826a2-8517-41ed-b5c5-3f0c50098c80" providerId="ADAL" clId="{2925253E-BB5D-465B-9E7A-8B6A95FDB120}" dt="2026-08-24T13:33:38.838" v="689" actId="1076"/>
          <ac:spMkLst>
            <pc:docMk/>
            <pc:sldMk cId="1364213006" sldId="274"/>
            <ac:spMk id="11" creationId="{F6D273BB-7E0C-F6C4-2A3B-5151ED6CA560}"/>
          </ac:spMkLst>
        </pc:spChg>
        <pc:spChg chg="mod">
          <ac:chgData name="Nicole Dinardi" userId="337826a2-8517-41ed-b5c5-3f0c50098c80" providerId="ADAL" clId="{2925253E-BB5D-465B-9E7A-8B6A95FDB120}" dt="2026-08-24T13:33:23.054" v="685" actId="1076"/>
          <ac:spMkLst>
            <pc:docMk/>
            <pc:sldMk cId="1364213006" sldId="274"/>
            <ac:spMk id="12" creationId="{3E01DF51-65B0-9327-B460-45558F1DAF07}"/>
          </ac:spMkLst>
        </pc:spChg>
        <pc:spChg chg="mod">
          <ac:chgData name="Nicole Dinardi" userId="337826a2-8517-41ed-b5c5-3f0c50098c80" providerId="ADAL" clId="{2925253E-BB5D-465B-9E7A-8B6A95FDB120}" dt="2026-08-24T13:33:48.090" v="692" actId="1076"/>
          <ac:spMkLst>
            <pc:docMk/>
            <pc:sldMk cId="1364213006" sldId="274"/>
            <ac:spMk id="13" creationId="{EEF870A2-DDCC-3058-2A45-21E7240C96FA}"/>
          </ac:spMkLst>
        </pc:spChg>
        <pc:spChg chg="mod">
          <ac:chgData name="Nicole Dinardi" userId="337826a2-8517-41ed-b5c5-3f0c50098c80" providerId="ADAL" clId="{2925253E-BB5D-465B-9E7A-8B6A95FDB120}" dt="2026-08-24T13:33:28.806" v="687" actId="1076"/>
          <ac:spMkLst>
            <pc:docMk/>
            <pc:sldMk cId="1364213006" sldId="274"/>
            <ac:spMk id="14" creationId="{4B0EEA76-8332-30FD-2EAC-453561DF053B}"/>
          </ac:spMkLst>
        </pc:spChg>
        <pc:spChg chg="mod">
          <ac:chgData name="Nicole Dinardi" userId="337826a2-8517-41ed-b5c5-3f0c50098c80" providerId="ADAL" clId="{2925253E-BB5D-465B-9E7A-8B6A95FDB120}" dt="2026-08-24T13:33:43.854" v="691" actId="1076"/>
          <ac:spMkLst>
            <pc:docMk/>
            <pc:sldMk cId="1364213006" sldId="274"/>
            <ac:spMk id="15" creationId="{8F4321C6-449C-60EB-8561-408D8B9F098C}"/>
          </ac:spMkLst>
        </pc:spChg>
        <pc:spChg chg="mod">
          <ac:chgData name="Nicole Dinardi" userId="337826a2-8517-41ed-b5c5-3f0c50098c80" providerId="ADAL" clId="{2925253E-BB5D-465B-9E7A-8B6A95FDB120}" dt="2026-08-24T13:12:36.373" v="609" actId="1076"/>
          <ac:spMkLst>
            <pc:docMk/>
            <pc:sldMk cId="1364213006" sldId="274"/>
            <ac:spMk id="16" creationId="{661185C7-3D8C-B00F-A873-9B7B6673400E}"/>
          </ac:spMkLst>
        </pc:spChg>
        <pc:spChg chg="mod">
          <ac:chgData name="Nicole Dinardi" userId="337826a2-8517-41ed-b5c5-3f0c50098c80" providerId="ADAL" clId="{2925253E-BB5D-465B-9E7A-8B6A95FDB120}" dt="2026-08-24T13:12:36.373" v="609" actId="1076"/>
          <ac:spMkLst>
            <pc:docMk/>
            <pc:sldMk cId="1364213006" sldId="274"/>
            <ac:spMk id="17" creationId="{4003241D-C828-26DA-9C1B-EF4423FFB1CE}"/>
          </ac:spMkLst>
        </pc:spChg>
        <pc:spChg chg="mod">
          <ac:chgData name="Nicole Dinardi" userId="337826a2-8517-41ed-b5c5-3f0c50098c80" providerId="ADAL" clId="{2925253E-BB5D-465B-9E7A-8B6A95FDB120}" dt="2026-08-24T13:12:53.880" v="611" actId="1076"/>
          <ac:spMkLst>
            <pc:docMk/>
            <pc:sldMk cId="1364213006" sldId="274"/>
            <ac:spMk id="18" creationId="{D487CCBA-D031-03EE-8388-669EC9D2A549}"/>
          </ac:spMkLst>
        </pc:spChg>
        <pc:spChg chg="mod">
          <ac:chgData name="Nicole Dinardi" userId="337826a2-8517-41ed-b5c5-3f0c50098c80" providerId="ADAL" clId="{2925253E-BB5D-465B-9E7A-8B6A95FDB120}" dt="2026-08-24T13:13:08.997" v="619" actId="1076"/>
          <ac:spMkLst>
            <pc:docMk/>
            <pc:sldMk cId="1364213006" sldId="274"/>
            <ac:spMk id="19" creationId="{26D25352-8FE3-FE08-A9A2-5B0A25D9125B}"/>
          </ac:spMkLst>
        </pc:spChg>
        <pc:spChg chg="mod">
          <ac:chgData name="Nicole Dinardi" userId="337826a2-8517-41ed-b5c5-3f0c50098c80" providerId="ADAL" clId="{2925253E-BB5D-465B-9E7A-8B6A95FDB120}" dt="2026-08-24T13:15:29.149" v="630" actId="1076"/>
          <ac:spMkLst>
            <pc:docMk/>
            <pc:sldMk cId="1364213006" sldId="274"/>
            <ac:spMk id="20" creationId="{B8FBD88E-F533-C4EC-1BF9-7C29054DD114}"/>
          </ac:spMkLst>
        </pc:spChg>
        <pc:spChg chg="mod">
          <ac:chgData name="Nicole Dinardi" userId="337826a2-8517-41ed-b5c5-3f0c50098c80" providerId="ADAL" clId="{2925253E-BB5D-465B-9E7A-8B6A95FDB120}" dt="2026-08-24T13:17:57.665" v="650" actId="1076"/>
          <ac:spMkLst>
            <pc:docMk/>
            <pc:sldMk cId="1364213006" sldId="274"/>
            <ac:spMk id="21" creationId="{65A39387-86B6-0FC4-6222-7E75AA7E0FC1}"/>
          </ac:spMkLst>
        </pc:spChg>
        <pc:spChg chg="mod">
          <ac:chgData name="Nicole Dinardi" userId="337826a2-8517-41ed-b5c5-3f0c50098c80" providerId="ADAL" clId="{2925253E-BB5D-465B-9E7A-8B6A95FDB120}" dt="2026-08-24T13:32:31.359" v="674" actId="1076"/>
          <ac:spMkLst>
            <pc:docMk/>
            <pc:sldMk cId="1364213006" sldId="274"/>
            <ac:spMk id="22" creationId="{CDBA39B3-0C6D-7613-492C-9667CEBC03EA}"/>
          </ac:spMkLst>
        </pc:spChg>
        <pc:spChg chg="mod">
          <ac:chgData name="Nicole Dinardi" userId="337826a2-8517-41ed-b5c5-3f0c50098c80" providerId="ADAL" clId="{2925253E-BB5D-465B-9E7A-8B6A95FDB120}" dt="2026-08-24T13:18:14.836" v="655" actId="404"/>
          <ac:spMkLst>
            <pc:docMk/>
            <pc:sldMk cId="1364213006" sldId="274"/>
            <ac:spMk id="23" creationId="{3AF0C5E3-C93F-9F17-25DB-3FAEAB73900B}"/>
          </ac:spMkLst>
        </pc:spChg>
        <pc:spChg chg="mod">
          <ac:chgData name="Nicole Dinardi" userId="337826a2-8517-41ed-b5c5-3f0c50098c80" providerId="ADAL" clId="{2925253E-BB5D-465B-9E7A-8B6A95FDB120}" dt="2026-08-24T13:32:28.931" v="673" actId="1076"/>
          <ac:spMkLst>
            <pc:docMk/>
            <pc:sldMk cId="1364213006" sldId="274"/>
            <ac:spMk id="24" creationId="{EFE82860-5A36-6F03-DF66-54B823F2FB87}"/>
          </ac:spMkLst>
        </pc:spChg>
        <pc:spChg chg="mod">
          <ac:chgData name="Nicole Dinardi" userId="337826a2-8517-41ed-b5c5-3f0c50098c80" providerId="ADAL" clId="{2925253E-BB5D-465B-9E7A-8B6A95FDB120}" dt="2026-08-24T13:32:25.706" v="672" actId="1076"/>
          <ac:spMkLst>
            <pc:docMk/>
            <pc:sldMk cId="1364213006" sldId="274"/>
            <ac:spMk id="25" creationId="{66F457EA-D366-1CA4-1983-B86325A353FA}"/>
          </ac:spMkLst>
        </pc:spChg>
        <pc:spChg chg="mod">
          <ac:chgData name="Nicole Dinardi" userId="337826a2-8517-41ed-b5c5-3f0c50098c80" providerId="ADAL" clId="{2925253E-BB5D-465B-9E7A-8B6A95FDB120}" dt="2026-08-24T13:32:17.763" v="670" actId="1076"/>
          <ac:spMkLst>
            <pc:docMk/>
            <pc:sldMk cId="1364213006" sldId="274"/>
            <ac:spMk id="26" creationId="{CFEBB5ED-1BF6-4A1C-FFFC-D71D58285C7C}"/>
          </ac:spMkLst>
        </pc:spChg>
        <pc:spChg chg="mod">
          <ac:chgData name="Nicole Dinardi" userId="337826a2-8517-41ed-b5c5-3f0c50098c80" providerId="ADAL" clId="{2925253E-BB5D-465B-9E7A-8B6A95FDB120}" dt="2026-08-24T13:32:21.035" v="671" actId="1076"/>
          <ac:spMkLst>
            <pc:docMk/>
            <pc:sldMk cId="1364213006" sldId="274"/>
            <ac:spMk id="27" creationId="{1ABCAB4D-FEFC-0D2A-3139-8BBD2A6217C6}"/>
          </ac:spMkLst>
        </pc:spChg>
        <pc:spChg chg="mod">
          <ac:chgData name="Nicole Dinardi" userId="337826a2-8517-41ed-b5c5-3f0c50098c80" providerId="ADAL" clId="{2925253E-BB5D-465B-9E7A-8B6A95FDB120}" dt="2026-08-24T13:12:13.767" v="606" actId="14100"/>
          <ac:spMkLst>
            <pc:docMk/>
            <pc:sldMk cId="1364213006" sldId="274"/>
            <ac:spMk id="28" creationId="{7DA70613-EBF2-E989-460A-378BD94F5EBB}"/>
          </ac:spMkLst>
        </pc:spChg>
        <pc:spChg chg="mod">
          <ac:chgData name="Nicole Dinardi" userId="337826a2-8517-41ed-b5c5-3f0c50098c80" providerId="ADAL" clId="{2925253E-BB5D-465B-9E7A-8B6A95FDB120}" dt="2026-08-24T13:12:09.307" v="605" actId="1076"/>
          <ac:spMkLst>
            <pc:docMk/>
            <pc:sldMk cId="1364213006" sldId="274"/>
            <ac:spMk id="29" creationId="{0EF79807-DFE5-4929-326C-BD6136E36803}"/>
          </ac:spMkLst>
        </pc:spChg>
        <pc:spChg chg="mod">
          <ac:chgData name="Nicole Dinardi" userId="337826a2-8517-41ed-b5c5-3f0c50098c80" providerId="ADAL" clId="{2925253E-BB5D-465B-9E7A-8B6A95FDB120}" dt="2026-08-24T13:12:09.307" v="605" actId="1076"/>
          <ac:spMkLst>
            <pc:docMk/>
            <pc:sldMk cId="1364213006" sldId="274"/>
            <ac:spMk id="30" creationId="{403C3650-55C7-E4E0-24B3-C41B7CBA1C85}"/>
          </ac:spMkLst>
        </pc:spChg>
        <pc:spChg chg="mod">
          <ac:chgData name="Nicole Dinardi" userId="337826a2-8517-41ed-b5c5-3f0c50098c80" providerId="ADAL" clId="{2925253E-BB5D-465B-9E7A-8B6A95FDB120}" dt="2026-08-24T13:12:17.657" v="607" actId="1076"/>
          <ac:spMkLst>
            <pc:docMk/>
            <pc:sldMk cId="1364213006" sldId="274"/>
            <ac:spMk id="31" creationId="{5FC765AA-4F5E-A12C-19A7-BE0DED93F7DD}"/>
          </ac:spMkLst>
        </pc:spChg>
      </pc:sldChg>
      <pc:sldChg chg="modSp mod">
        <pc:chgData name="Nicole Dinardi" userId="337826a2-8517-41ed-b5c5-3f0c50098c80" providerId="ADAL" clId="{2925253E-BB5D-465B-9E7A-8B6A95FDB120}" dt="2026-08-24T12:31:20.383" v="251" actId="790"/>
        <pc:sldMkLst>
          <pc:docMk/>
          <pc:sldMk cId="1072204946" sldId="276"/>
        </pc:sldMkLst>
        <pc:spChg chg="mod">
          <ac:chgData name="Nicole Dinardi" userId="337826a2-8517-41ed-b5c5-3f0c50098c80" providerId="ADAL" clId="{2925253E-BB5D-465B-9E7A-8B6A95FDB120}" dt="2026-08-24T12:31:20.383" v="251" actId="790"/>
          <ac:spMkLst>
            <pc:docMk/>
            <pc:sldMk cId="1072204946" sldId="276"/>
            <ac:spMk id="2" creationId="{D8FE04C5-4545-822A-B11F-50070464AA73}"/>
          </ac:spMkLst>
        </pc:spChg>
        <pc:spChg chg="mod">
          <ac:chgData name="Nicole Dinardi" userId="337826a2-8517-41ed-b5c5-3f0c50098c80" providerId="ADAL" clId="{2925253E-BB5D-465B-9E7A-8B6A95FDB120}" dt="2026-08-24T12:31:20.383" v="251" actId="790"/>
          <ac:spMkLst>
            <pc:docMk/>
            <pc:sldMk cId="1072204946" sldId="276"/>
            <ac:spMk id="3" creationId="{BFA0F86F-3F7A-1090-E1E4-E596513134CE}"/>
          </ac:spMkLst>
        </pc:spChg>
        <pc:spChg chg="mod">
          <ac:chgData name="Nicole Dinardi" userId="337826a2-8517-41ed-b5c5-3f0c50098c80" providerId="ADAL" clId="{2925253E-BB5D-465B-9E7A-8B6A95FDB120}" dt="2026-08-24T12:31:20.383" v="251" actId="790"/>
          <ac:spMkLst>
            <pc:docMk/>
            <pc:sldMk cId="1072204946" sldId="276"/>
            <ac:spMk id="4" creationId="{DE7D10E2-BBD3-B4DF-5E76-50703FCEE38B}"/>
          </ac:spMkLst>
        </pc:spChg>
      </pc:sldChg>
      <pc:sldChg chg="modSp mod">
        <pc:chgData name="Nicole Dinardi" userId="337826a2-8517-41ed-b5c5-3f0c50098c80" providerId="ADAL" clId="{2925253E-BB5D-465B-9E7A-8B6A95FDB120}" dt="2026-08-24T12:31:20.383" v="251" actId="790"/>
        <pc:sldMkLst>
          <pc:docMk/>
          <pc:sldMk cId="4293207059" sldId="277"/>
        </pc:sldMkLst>
        <pc:spChg chg="mod">
          <ac:chgData name="Nicole Dinardi" userId="337826a2-8517-41ed-b5c5-3f0c50098c80" providerId="ADAL" clId="{2925253E-BB5D-465B-9E7A-8B6A95FDB120}" dt="2026-08-24T12:31:20.383" v="251" actId="790"/>
          <ac:spMkLst>
            <pc:docMk/>
            <pc:sldMk cId="4293207059" sldId="277"/>
            <ac:spMk id="2" creationId="{F6657483-D499-B14A-2259-6EDB85417B23}"/>
          </ac:spMkLst>
        </pc:spChg>
        <pc:spChg chg="mod">
          <ac:chgData name="Nicole Dinardi" userId="337826a2-8517-41ed-b5c5-3f0c50098c80" providerId="ADAL" clId="{2925253E-BB5D-465B-9E7A-8B6A95FDB120}" dt="2026-08-24T12:31:20.383" v="251" actId="790"/>
          <ac:spMkLst>
            <pc:docMk/>
            <pc:sldMk cId="4293207059" sldId="277"/>
            <ac:spMk id="3" creationId="{2E22A219-1652-956C-58D7-6C96A4066503}"/>
          </ac:spMkLst>
        </pc:spChg>
        <pc:spChg chg="mod">
          <ac:chgData name="Nicole Dinardi" userId="337826a2-8517-41ed-b5c5-3f0c50098c80" providerId="ADAL" clId="{2925253E-BB5D-465B-9E7A-8B6A95FDB120}" dt="2026-08-24T12:31:20.383" v="251" actId="790"/>
          <ac:spMkLst>
            <pc:docMk/>
            <pc:sldMk cId="4293207059" sldId="277"/>
            <ac:spMk id="4" creationId="{5A3A794E-8A80-E9CB-3655-1F3E3E607F63}"/>
          </ac:spMkLst>
        </pc:spChg>
      </pc:sldChg>
      <pc:sldChg chg="modSp mod">
        <pc:chgData name="Nicole Dinardi" userId="337826a2-8517-41ed-b5c5-3f0c50098c80" providerId="ADAL" clId="{2925253E-BB5D-465B-9E7A-8B6A95FDB120}" dt="2026-08-24T12:31:20.383" v="251" actId="790"/>
        <pc:sldMkLst>
          <pc:docMk/>
          <pc:sldMk cId="1441860869" sldId="278"/>
        </pc:sldMkLst>
        <pc:spChg chg="mod">
          <ac:chgData name="Nicole Dinardi" userId="337826a2-8517-41ed-b5c5-3f0c50098c80" providerId="ADAL" clId="{2925253E-BB5D-465B-9E7A-8B6A95FDB120}" dt="2026-08-24T12:31:20.383" v="251" actId="790"/>
          <ac:spMkLst>
            <pc:docMk/>
            <pc:sldMk cId="1441860869" sldId="278"/>
            <ac:spMk id="2" creationId="{B8AAFAC3-0592-172E-E46C-2FFEFF2034E9}"/>
          </ac:spMkLst>
        </pc:spChg>
        <pc:spChg chg="mod">
          <ac:chgData name="Nicole Dinardi" userId="337826a2-8517-41ed-b5c5-3f0c50098c80" providerId="ADAL" clId="{2925253E-BB5D-465B-9E7A-8B6A95FDB120}" dt="2026-08-24T12:31:20.383" v="251" actId="790"/>
          <ac:spMkLst>
            <pc:docMk/>
            <pc:sldMk cId="1441860869" sldId="278"/>
            <ac:spMk id="3" creationId="{340EC33F-ECB4-7733-3F51-D45190159DA3}"/>
          </ac:spMkLst>
        </pc:spChg>
        <pc:spChg chg="mod">
          <ac:chgData name="Nicole Dinardi" userId="337826a2-8517-41ed-b5c5-3f0c50098c80" providerId="ADAL" clId="{2925253E-BB5D-465B-9E7A-8B6A95FDB120}" dt="2026-08-24T12:31:20.383" v="251" actId="790"/>
          <ac:spMkLst>
            <pc:docMk/>
            <pc:sldMk cId="1441860869" sldId="278"/>
            <ac:spMk id="4" creationId="{B0449105-922D-093B-305C-805E888664A5}"/>
          </ac:spMkLst>
        </pc:spChg>
      </pc:sldChg>
      <pc:sldChg chg="modSp mod">
        <pc:chgData name="Nicole Dinardi" userId="337826a2-8517-41ed-b5c5-3f0c50098c80" providerId="ADAL" clId="{2925253E-BB5D-465B-9E7A-8B6A95FDB120}" dt="2026-08-24T12:31:20.383" v="251" actId="790"/>
        <pc:sldMkLst>
          <pc:docMk/>
          <pc:sldMk cId="1776328865" sldId="279"/>
        </pc:sldMkLst>
        <pc:spChg chg="mod">
          <ac:chgData name="Nicole Dinardi" userId="337826a2-8517-41ed-b5c5-3f0c50098c80" providerId="ADAL" clId="{2925253E-BB5D-465B-9E7A-8B6A95FDB120}" dt="2026-08-24T12:31:20.383" v="251" actId="790"/>
          <ac:spMkLst>
            <pc:docMk/>
            <pc:sldMk cId="1776328865" sldId="279"/>
            <ac:spMk id="2" creationId="{1396DCA9-4652-0BBB-B8BC-43E8A72D5750}"/>
          </ac:spMkLst>
        </pc:spChg>
        <pc:spChg chg="mod">
          <ac:chgData name="Nicole Dinardi" userId="337826a2-8517-41ed-b5c5-3f0c50098c80" providerId="ADAL" clId="{2925253E-BB5D-465B-9E7A-8B6A95FDB120}" dt="2026-08-24T12:31:20.383" v="251" actId="790"/>
          <ac:spMkLst>
            <pc:docMk/>
            <pc:sldMk cId="1776328865" sldId="279"/>
            <ac:spMk id="3" creationId="{3D790B26-5536-D353-FD31-2038E917CDB2}"/>
          </ac:spMkLst>
        </pc:spChg>
        <pc:spChg chg="mod">
          <ac:chgData name="Nicole Dinardi" userId="337826a2-8517-41ed-b5c5-3f0c50098c80" providerId="ADAL" clId="{2925253E-BB5D-465B-9E7A-8B6A95FDB120}" dt="2026-08-24T12:31:20.383" v="251" actId="790"/>
          <ac:spMkLst>
            <pc:docMk/>
            <pc:sldMk cId="1776328865" sldId="279"/>
            <ac:spMk id="4" creationId="{87D81DCD-49B9-82A1-872C-727D8FC5A244}"/>
          </ac:spMkLst>
        </pc:spChg>
      </pc:sldChg>
      <pc:sldChg chg="modSp mod">
        <pc:chgData name="Nicole Dinardi" userId="337826a2-8517-41ed-b5c5-3f0c50098c80" providerId="ADAL" clId="{2925253E-BB5D-465B-9E7A-8B6A95FDB120}" dt="2026-08-24T12:31:20.383" v="251" actId="790"/>
        <pc:sldMkLst>
          <pc:docMk/>
          <pc:sldMk cId="4185279479" sldId="280"/>
        </pc:sldMkLst>
        <pc:spChg chg="mod">
          <ac:chgData name="Nicole Dinardi" userId="337826a2-8517-41ed-b5c5-3f0c50098c80" providerId="ADAL" clId="{2925253E-BB5D-465B-9E7A-8B6A95FDB120}" dt="2026-08-24T12:31:20.383" v="251" actId="790"/>
          <ac:spMkLst>
            <pc:docMk/>
            <pc:sldMk cId="4185279479" sldId="280"/>
            <ac:spMk id="2" creationId="{F03D3D59-8DD5-87F5-F9B6-CC1F686CCB9A}"/>
          </ac:spMkLst>
        </pc:spChg>
        <pc:spChg chg="mod">
          <ac:chgData name="Nicole Dinardi" userId="337826a2-8517-41ed-b5c5-3f0c50098c80" providerId="ADAL" clId="{2925253E-BB5D-465B-9E7A-8B6A95FDB120}" dt="2026-08-24T12:31:20.383" v="251" actId="790"/>
          <ac:spMkLst>
            <pc:docMk/>
            <pc:sldMk cId="4185279479" sldId="280"/>
            <ac:spMk id="3" creationId="{C53002EE-00F5-1875-DB1F-3CB6ACD2925E}"/>
          </ac:spMkLst>
        </pc:spChg>
        <pc:spChg chg="mod">
          <ac:chgData name="Nicole Dinardi" userId="337826a2-8517-41ed-b5c5-3f0c50098c80" providerId="ADAL" clId="{2925253E-BB5D-465B-9E7A-8B6A95FDB120}" dt="2026-08-24T12:31:20.383" v="251" actId="790"/>
          <ac:spMkLst>
            <pc:docMk/>
            <pc:sldMk cId="4185279479" sldId="280"/>
            <ac:spMk id="4" creationId="{C5BE5E79-BAF5-F0AD-9E99-BA0C6F0D1504}"/>
          </ac:spMkLst>
        </pc:spChg>
      </pc:sldChg>
      <pc:sldChg chg="modSp mod">
        <pc:chgData name="Nicole Dinardi" userId="337826a2-8517-41ed-b5c5-3f0c50098c80" providerId="ADAL" clId="{2925253E-BB5D-465B-9E7A-8B6A95FDB120}" dt="2026-08-24T12:31:20.383" v="251" actId="790"/>
        <pc:sldMkLst>
          <pc:docMk/>
          <pc:sldMk cId="1800535264" sldId="281"/>
        </pc:sldMkLst>
        <pc:spChg chg="mod">
          <ac:chgData name="Nicole Dinardi" userId="337826a2-8517-41ed-b5c5-3f0c50098c80" providerId="ADAL" clId="{2925253E-BB5D-465B-9E7A-8B6A95FDB120}" dt="2026-08-24T12:31:20.383" v="251" actId="790"/>
          <ac:spMkLst>
            <pc:docMk/>
            <pc:sldMk cId="1800535264" sldId="281"/>
            <ac:spMk id="2" creationId="{5BC71E5E-4CC1-2117-CFC6-E080CC4D10CE}"/>
          </ac:spMkLst>
        </pc:spChg>
        <pc:spChg chg="mod">
          <ac:chgData name="Nicole Dinardi" userId="337826a2-8517-41ed-b5c5-3f0c50098c80" providerId="ADAL" clId="{2925253E-BB5D-465B-9E7A-8B6A95FDB120}" dt="2026-08-24T12:31:20.383" v="251" actId="790"/>
          <ac:spMkLst>
            <pc:docMk/>
            <pc:sldMk cId="1800535264" sldId="281"/>
            <ac:spMk id="3" creationId="{D7BEB35B-A41F-6685-4BCE-1407D62180A3}"/>
          </ac:spMkLst>
        </pc:spChg>
        <pc:spChg chg="mod">
          <ac:chgData name="Nicole Dinardi" userId="337826a2-8517-41ed-b5c5-3f0c50098c80" providerId="ADAL" clId="{2925253E-BB5D-465B-9E7A-8B6A95FDB120}" dt="2026-08-24T12:31:20.383" v="251" actId="790"/>
          <ac:spMkLst>
            <pc:docMk/>
            <pc:sldMk cId="1800535264" sldId="281"/>
            <ac:spMk id="4" creationId="{744F2DD8-7B48-42CB-E39B-A16394394E17}"/>
          </ac:spMkLst>
        </pc:spChg>
      </pc:sldChg>
      <pc:sldChg chg="modSp mod">
        <pc:chgData name="Nicole Dinardi" userId="337826a2-8517-41ed-b5c5-3f0c50098c80" providerId="ADAL" clId="{2925253E-BB5D-465B-9E7A-8B6A95FDB120}" dt="2026-08-24T12:31:20.383" v="251" actId="790"/>
        <pc:sldMkLst>
          <pc:docMk/>
          <pc:sldMk cId="328020003" sldId="282"/>
        </pc:sldMkLst>
        <pc:spChg chg="mod">
          <ac:chgData name="Nicole Dinardi" userId="337826a2-8517-41ed-b5c5-3f0c50098c80" providerId="ADAL" clId="{2925253E-BB5D-465B-9E7A-8B6A95FDB120}" dt="2026-08-24T12:31:20.383" v="251" actId="790"/>
          <ac:spMkLst>
            <pc:docMk/>
            <pc:sldMk cId="328020003" sldId="282"/>
            <ac:spMk id="2" creationId="{3AA8F1B5-6D4C-6292-33D7-E73C71010B0E}"/>
          </ac:spMkLst>
        </pc:spChg>
        <pc:spChg chg="mod">
          <ac:chgData name="Nicole Dinardi" userId="337826a2-8517-41ed-b5c5-3f0c50098c80" providerId="ADAL" clId="{2925253E-BB5D-465B-9E7A-8B6A95FDB120}" dt="2026-08-24T12:31:20.383" v="251" actId="790"/>
          <ac:spMkLst>
            <pc:docMk/>
            <pc:sldMk cId="328020003" sldId="282"/>
            <ac:spMk id="3" creationId="{C449018A-2BD2-BF4B-FE28-362EB5439C2C}"/>
          </ac:spMkLst>
        </pc:spChg>
        <pc:spChg chg="mod">
          <ac:chgData name="Nicole Dinardi" userId="337826a2-8517-41ed-b5c5-3f0c50098c80" providerId="ADAL" clId="{2925253E-BB5D-465B-9E7A-8B6A95FDB120}" dt="2026-08-24T12:31:20.383" v="251" actId="790"/>
          <ac:spMkLst>
            <pc:docMk/>
            <pc:sldMk cId="328020003" sldId="282"/>
            <ac:spMk id="4" creationId="{19CDCC1D-EE3B-935C-0B6F-3F6E2F472564}"/>
          </ac:spMkLst>
        </pc:spChg>
      </pc:sldChg>
      <pc:sldChg chg="modSp mod">
        <pc:chgData name="Nicole Dinardi" userId="337826a2-8517-41ed-b5c5-3f0c50098c80" providerId="ADAL" clId="{2925253E-BB5D-465B-9E7A-8B6A95FDB120}" dt="2026-08-24T12:31:20.383" v="251" actId="790"/>
        <pc:sldMkLst>
          <pc:docMk/>
          <pc:sldMk cId="1998496440" sldId="283"/>
        </pc:sldMkLst>
        <pc:spChg chg="mod">
          <ac:chgData name="Nicole Dinardi" userId="337826a2-8517-41ed-b5c5-3f0c50098c80" providerId="ADAL" clId="{2925253E-BB5D-465B-9E7A-8B6A95FDB120}" dt="2026-08-24T12:31:20.383" v="251" actId="790"/>
          <ac:spMkLst>
            <pc:docMk/>
            <pc:sldMk cId="1998496440" sldId="283"/>
            <ac:spMk id="4" creationId="{0DD7B5FF-51F7-92DF-84B5-46FE07366CC1}"/>
          </ac:spMkLst>
        </pc:spChg>
        <pc:spChg chg="mod">
          <ac:chgData name="Nicole Dinardi" userId="337826a2-8517-41ed-b5c5-3f0c50098c80" providerId="ADAL" clId="{2925253E-BB5D-465B-9E7A-8B6A95FDB120}" dt="2026-08-24T11:54:28.153" v="34" actId="403"/>
          <ac:spMkLst>
            <pc:docMk/>
            <pc:sldMk cId="1998496440" sldId="283"/>
            <ac:spMk id="5" creationId="{FF36E51D-E26A-6FB2-2C86-3479D7884B55}"/>
          </ac:spMkLst>
        </pc:spChg>
        <pc:spChg chg="mod">
          <ac:chgData name="Nicole Dinardi" userId="337826a2-8517-41ed-b5c5-3f0c50098c80" providerId="ADAL" clId="{2925253E-BB5D-465B-9E7A-8B6A95FDB120}" dt="2026-08-24T12:31:20.383" v="251" actId="790"/>
          <ac:spMkLst>
            <pc:docMk/>
            <pc:sldMk cId="1998496440" sldId="283"/>
            <ac:spMk id="6" creationId="{626EF202-4059-E67D-55A4-21A7A8B6F6E6}"/>
          </ac:spMkLst>
        </pc:spChg>
        <pc:spChg chg="mod">
          <ac:chgData name="Nicole Dinardi" userId="337826a2-8517-41ed-b5c5-3f0c50098c80" providerId="ADAL" clId="{2925253E-BB5D-465B-9E7A-8B6A95FDB120}" dt="2026-08-24T11:54:22.169" v="33" actId="1076"/>
          <ac:spMkLst>
            <pc:docMk/>
            <pc:sldMk cId="1998496440" sldId="283"/>
            <ac:spMk id="7" creationId="{887A88EF-EA4C-97E3-06A6-715C0EDE08C2}"/>
          </ac:spMkLst>
        </pc:spChg>
        <pc:spChg chg="mod">
          <ac:chgData name="Nicole Dinardi" userId="337826a2-8517-41ed-b5c5-3f0c50098c80" providerId="ADAL" clId="{2925253E-BB5D-465B-9E7A-8B6A95FDB120}" dt="2026-08-24T12:31:20.383" v="251" actId="790"/>
          <ac:spMkLst>
            <pc:docMk/>
            <pc:sldMk cId="1998496440" sldId="283"/>
            <ac:spMk id="8" creationId="{925206EB-D84E-1143-6922-72C537E90EA5}"/>
          </ac:spMkLst>
        </pc:spChg>
        <pc:spChg chg="mod">
          <ac:chgData name="Nicole Dinardi" userId="337826a2-8517-41ed-b5c5-3f0c50098c80" providerId="ADAL" clId="{2925253E-BB5D-465B-9E7A-8B6A95FDB120}" dt="2026-08-24T11:53:36.005" v="24" actId="1076"/>
          <ac:spMkLst>
            <pc:docMk/>
            <pc:sldMk cId="1998496440" sldId="283"/>
            <ac:spMk id="9" creationId="{039B0FFC-B5F7-B834-8494-F862990DD896}"/>
          </ac:spMkLst>
        </pc:spChg>
        <pc:spChg chg="mod">
          <ac:chgData name="Nicole Dinardi" userId="337826a2-8517-41ed-b5c5-3f0c50098c80" providerId="ADAL" clId="{2925253E-BB5D-465B-9E7A-8B6A95FDB120}" dt="2026-08-24T11:53:09.959" v="23" actId="1076"/>
          <ac:spMkLst>
            <pc:docMk/>
            <pc:sldMk cId="1998496440" sldId="283"/>
            <ac:spMk id="10" creationId="{C42B212E-A409-BB85-5356-6A7CDAED7BD0}"/>
          </ac:spMkLst>
        </pc:spChg>
        <pc:spChg chg="mod">
          <ac:chgData name="Nicole Dinardi" userId="337826a2-8517-41ed-b5c5-3f0c50098c80" providerId="ADAL" clId="{2925253E-BB5D-465B-9E7A-8B6A95FDB120}" dt="2026-08-24T11:52:43.734" v="22" actId="1076"/>
          <ac:spMkLst>
            <pc:docMk/>
            <pc:sldMk cId="1998496440" sldId="283"/>
            <ac:spMk id="11" creationId="{9B96C8AA-E0DF-C2F6-9CCC-B221E0EA520F}"/>
          </ac:spMkLst>
        </pc:spChg>
        <pc:spChg chg="mod">
          <ac:chgData name="Nicole Dinardi" userId="337826a2-8517-41ed-b5c5-3f0c50098c80" providerId="ADAL" clId="{2925253E-BB5D-465B-9E7A-8B6A95FDB120}" dt="2026-08-24T11:52:43.734" v="22" actId="1076"/>
          <ac:spMkLst>
            <pc:docMk/>
            <pc:sldMk cId="1998496440" sldId="283"/>
            <ac:spMk id="12" creationId="{0057EAC4-9999-A442-2FBB-93BA5BD45EDF}"/>
          </ac:spMkLst>
        </pc:spChg>
        <pc:spChg chg="mod">
          <ac:chgData name="Nicole Dinardi" userId="337826a2-8517-41ed-b5c5-3f0c50098c80" providerId="ADAL" clId="{2925253E-BB5D-465B-9E7A-8B6A95FDB120}" dt="2026-08-24T11:51:38.818" v="7" actId="1076"/>
          <ac:spMkLst>
            <pc:docMk/>
            <pc:sldMk cId="1998496440" sldId="283"/>
            <ac:spMk id="13" creationId="{47207DFF-F5F9-12D6-B396-7AAAE4962A58}"/>
          </ac:spMkLst>
        </pc:spChg>
        <pc:spChg chg="mod">
          <ac:chgData name="Nicole Dinardi" userId="337826a2-8517-41ed-b5c5-3f0c50098c80" providerId="ADAL" clId="{2925253E-BB5D-465B-9E7A-8B6A95FDB120}" dt="2026-08-24T11:50:59.934" v="1" actId="1076"/>
          <ac:spMkLst>
            <pc:docMk/>
            <pc:sldMk cId="1998496440" sldId="283"/>
            <ac:spMk id="14" creationId="{D0764547-4081-D3EF-1EAD-8078D0AA92DC}"/>
          </ac:spMkLst>
        </pc:spChg>
        <pc:spChg chg="mod">
          <ac:chgData name="Nicole Dinardi" userId="337826a2-8517-41ed-b5c5-3f0c50098c80" providerId="ADAL" clId="{2925253E-BB5D-465B-9E7A-8B6A95FDB120}" dt="2026-08-24T11:53:36.005" v="24" actId="1076"/>
          <ac:spMkLst>
            <pc:docMk/>
            <pc:sldMk cId="1998496440" sldId="283"/>
            <ac:spMk id="16" creationId="{64B1686B-EE9F-0FA4-7564-E895311656DC}"/>
          </ac:spMkLst>
        </pc:spChg>
        <pc:spChg chg="mod">
          <ac:chgData name="Nicole Dinardi" userId="337826a2-8517-41ed-b5c5-3f0c50098c80" providerId="ADAL" clId="{2925253E-BB5D-465B-9E7A-8B6A95FDB120}" dt="2026-08-24T11:53:09.959" v="23" actId="1076"/>
          <ac:spMkLst>
            <pc:docMk/>
            <pc:sldMk cId="1998496440" sldId="283"/>
            <ac:spMk id="17" creationId="{30862D8F-3435-8FBC-C30C-D733CD856926}"/>
          </ac:spMkLst>
        </pc:spChg>
        <pc:spChg chg="mod">
          <ac:chgData name="Nicole Dinardi" userId="337826a2-8517-41ed-b5c5-3f0c50098c80" providerId="ADAL" clId="{2925253E-BB5D-465B-9E7A-8B6A95FDB120}" dt="2026-08-24T11:52:43.734" v="22" actId="1076"/>
          <ac:spMkLst>
            <pc:docMk/>
            <pc:sldMk cId="1998496440" sldId="283"/>
            <ac:spMk id="18" creationId="{44C66335-EB71-5033-76FD-C6D2FB8F5640}"/>
          </ac:spMkLst>
        </pc:spChg>
        <pc:spChg chg="mod">
          <ac:chgData name="Nicole Dinardi" userId="337826a2-8517-41ed-b5c5-3f0c50098c80" providerId="ADAL" clId="{2925253E-BB5D-465B-9E7A-8B6A95FDB120}" dt="2026-08-24T12:31:20.383" v="251" actId="790"/>
          <ac:spMkLst>
            <pc:docMk/>
            <pc:sldMk cId="1998496440" sldId="283"/>
            <ac:spMk id="19" creationId="{85337F74-2CB0-8191-0C61-62B95E6956E8}"/>
          </ac:spMkLst>
        </pc:spChg>
        <pc:spChg chg="mod">
          <ac:chgData name="Nicole Dinardi" userId="337826a2-8517-41ed-b5c5-3f0c50098c80" providerId="ADAL" clId="{2925253E-BB5D-465B-9E7A-8B6A95FDB120}" dt="2026-08-24T11:50:59.934" v="1" actId="1076"/>
          <ac:spMkLst>
            <pc:docMk/>
            <pc:sldMk cId="1998496440" sldId="283"/>
            <ac:spMk id="20" creationId="{31DD597D-51D8-B7E0-CEF0-3E391066854D}"/>
          </ac:spMkLst>
        </pc:spChg>
        <pc:spChg chg="mod">
          <ac:chgData name="Nicole Dinardi" userId="337826a2-8517-41ed-b5c5-3f0c50098c80" providerId="ADAL" clId="{2925253E-BB5D-465B-9E7A-8B6A95FDB120}" dt="2026-08-24T11:51:46.504" v="10" actId="2710"/>
          <ac:spMkLst>
            <pc:docMk/>
            <pc:sldMk cId="1998496440" sldId="283"/>
            <ac:spMk id="21" creationId="{61129850-4406-4759-1AA2-FF6D6B531236}"/>
          </ac:spMkLst>
        </pc:spChg>
        <pc:spChg chg="mod">
          <ac:chgData name="Nicole Dinardi" userId="337826a2-8517-41ed-b5c5-3f0c50098c80" providerId="ADAL" clId="{2925253E-BB5D-465B-9E7A-8B6A95FDB120}" dt="2026-08-24T11:54:28.153" v="34" actId="403"/>
          <ac:spMkLst>
            <pc:docMk/>
            <pc:sldMk cId="1998496440" sldId="283"/>
            <ac:spMk id="22" creationId="{67FE0151-A310-C781-0C18-2BCC3E79514C}"/>
          </ac:spMkLst>
        </pc:spChg>
        <pc:spChg chg="mod">
          <ac:chgData name="Nicole Dinardi" userId="337826a2-8517-41ed-b5c5-3f0c50098c80" providerId="ADAL" clId="{2925253E-BB5D-465B-9E7A-8B6A95FDB120}" dt="2026-08-24T11:54:28.153" v="34" actId="403"/>
          <ac:spMkLst>
            <pc:docMk/>
            <pc:sldMk cId="1998496440" sldId="283"/>
            <ac:spMk id="23" creationId="{A30DB131-EED8-4402-FAF9-797BF43A7131}"/>
          </ac:spMkLst>
        </pc:spChg>
        <pc:spChg chg="mod">
          <ac:chgData name="Nicole Dinardi" userId="337826a2-8517-41ed-b5c5-3f0c50098c80" providerId="ADAL" clId="{2925253E-BB5D-465B-9E7A-8B6A95FDB120}" dt="2026-08-24T11:54:11.275" v="31" actId="1076"/>
          <ac:spMkLst>
            <pc:docMk/>
            <pc:sldMk cId="1998496440" sldId="283"/>
            <ac:spMk id="24" creationId="{24B40159-F192-BDF2-AA8C-BA7C53F80FF0}"/>
          </ac:spMkLst>
        </pc:spChg>
        <pc:spChg chg="mod">
          <ac:chgData name="Nicole Dinardi" userId="337826a2-8517-41ed-b5c5-3f0c50098c80" providerId="ADAL" clId="{2925253E-BB5D-465B-9E7A-8B6A95FDB120}" dt="2026-08-24T11:54:22.169" v="33" actId="1076"/>
          <ac:spMkLst>
            <pc:docMk/>
            <pc:sldMk cId="1998496440" sldId="283"/>
            <ac:spMk id="25" creationId="{131C98E9-E3CB-AE44-0359-FA06CE179F2A}"/>
          </ac:spMkLst>
        </pc:spChg>
        <pc:spChg chg="mod">
          <ac:chgData name="Nicole Dinardi" userId="337826a2-8517-41ed-b5c5-3f0c50098c80" providerId="ADAL" clId="{2925253E-BB5D-465B-9E7A-8B6A95FDB120}" dt="2026-08-24T12:31:20.383" v="251" actId="790"/>
          <ac:spMkLst>
            <pc:docMk/>
            <pc:sldMk cId="1998496440" sldId="283"/>
            <ac:spMk id="26" creationId="{97556C3E-CD65-C1B8-5334-399DF0B1B4D6}"/>
          </ac:spMkLst>
        </pc:spChg>
        <pc:spChg chg="mod">
          <ac:chgData name="Nicole Dinardi" userId="337826a2-8517-41ed-b5c5-3f0c50098c80" providerId="ADAL" clId="{2925253E-BB5D-465B-9E7A-8B6A95FDB120}" dt="2026-08-24T12:31:20.383" v="251" actId="790"/>
          <ac:spMkLst>
            <pc:docMk/>
            <pc:sldMk cId="1998496440" sldId="283"/>
            <ac:spMk id="27" creationId="{66DE2868-E40C-4FBA-B6EF-4766BE6124D2}"/>
          </ac:spMkLst>
        </pc:spChg>
        <pc:spChg chg="mod">
          <ac:chgData name="Nicole Dinardi" userId="337826a2-8517-41ed-b5c5-3f0c50098c80" providerId="ADAL" clId="{2925253E-BB5D-465B-9E7A-8B6A95FDB120}" dt="2026-08-24T12:31:20.383" v="251" actId="790"/>
          <ac:spMkLst>
            <pc:docMk/>
            <pc:sldMk cId="1998496440" sldId="283"/>
            <ac:spMk id="28" creationId="{FE014A89-1972-51E2-4595-E91D5EA36C78}"/>
          </ac:spMkLst>
        </pc:spChg>
        <pc:spChg chg="mod">
          <ac:chgData name="Nicole Dinardi" userId="337826a2-8517-41ed-b5c5-3f0c50098c80" providerId="ADAL" clId="{2925253E-BB5D-465B-9E7A-8B6A95FDB120}" dt="2026-08-24T11:52:43.734" v="22" actId="1076"/>
          <ac:spMkLst>
            <pc:docMk/>
            <pc:sldMk cId="1998496440" sldId="283"/>
            <ac:spMk id="29" creationId="{53EE6D39-0D17-BD1C-F98D-48B4D2CE7457}"/>
          </ac:spMkLst>
        </pc:spChg>
        <pc:spChg chg="mod">
          <ac:chgData name="Nicole Dinardi" userId="337826a2-8517-41ed-b5c5-3f0c50098c80" providerId="ADAL" clId="{2925253E-BB5D-465B-9E7A-8B6A95FDB120}" dt="2026-08-24T11:52:18.864" v="20" actId="1076"/>
          <ac:spMkLst>
            <pc:docMk/>
            <pc:sldMk cId="1998496440" sldId="283"/>
            <ac:spMk id="30" creationId="{3FA3A3B5-F4F8-3DA1-1863-0714F4FF886A}"/>
          </ac:spMkLst>
        </pc:spChg>
        <pc:spChg chg="mod">
          <ac:chgData name="Nicole Dinardi" userId="337826a2-8517-41ed-b5c5-3f0c50098c80" providerId="ADAL" clId="{2925253E-BB5D-465B-9E7A-8B6A95FDB120}" dt="2026-08-24T11:51:36.384" v="6" actId="14100"/>
          <ac:spMkLst>
            <pc:docMk/>
            <pc:sldMk cId="1998496440" sldId="283"/>
            <ac:spMk id="31" creationId="{463D6771-BEDD-F808-1322-2111911A4E33}"/>
          </ac:spMkLst>
        </pc:spChg>
        <pc:spChg chg="mod">
          <ac:chgData name="Nicole Dinardi" userId="337826a2-8517-41ed-b5c5-3f0c50098c80" providerId="ADAL" clId="{2925253E-BB5D-465B-9E7A-8B6A95FDB120}" dt="2026-08-24T11:50:59.934" v="1" actId="1076"/>
          <ac:spMkLst>
            <pc:docMk/>
            <pc:sldMk cId="1998496440" sldId="283"/>
            <ac:spMk id="32" creationId="{050168B3-CD31-2E30-F406-2E68E83A1ABD}"/>
          </ac:spMkLst>
        </pc:spChg>
        <pc:spChg chg="mod">
          <ac:chgData name="Nicole Dinardi" userId="337826a2-8517-41ed-b5c5-3f0c50098c80" providerId="ADAL" clId="{2925253E-BB5D-465B-9E7A-8B6A95FDB120}" dt="2026-08-24T12:31:20.383" v="251" actId="790"/>
          <ac:spMkLst>
            <pc:docMk/>
            <pc:sldMk cId="1998496440" sldId="283"/>
            <ac:spMk id="33" creationId="{2AC712A8-F281-86E4-AD56-77E49794DF9A}"/>
          </ac:spMkLst>
        </pc:spChg>
        <pc:spChg chg="mod">
          <ac:chgData name="Nicole Dinardi" userId="337826a2-8517-41ed-b5c5-3f0c50098c80" providerId="ADAL" clId="{2925253E-BB5D-465B-9E7A-8B6A95FDB120}" dt="2026-08-24T11:53:36.005" v="24" actId="1076"/>
          <ac:spMkLst>
            <pc:docMk/>
            <pc:sldMk cId="1998496440" sldId="283"/>
            <ac:spMk id="34" creationId="{AE9088FE-4E7E-B119-D021-4299E7056C28}"/>
          </ac:spMkLst>
        </pc:spChg>
        <pc:spChg chg="mod">
          <ac:chgData name="Nicole Dinardi" userId="337826a2-8517-41ed-b5c5-3f0c50098c80" providerId="ADAL" clId="{2925253E-BB5D-465B-9E7A-8B6A95FDB120}" dt="2026-08-24T11:53:09.959" v="23" actId="1076"/>
          <ac:spMkLst>
            <pc:docMk/>
            <pc:sldMk cId="1998496440" sldId="283"/>
            <ac:spMk id="35" creationId="{96868555-6982-85E4-26DA-3094359B69C6}"/>
          </ac:spMkLst>
        </pc:spChg>
        <pc:spChg chg="mod">
          <ac:chgData name="Nicole Dinardi" userId="337826a2-8517-41ed-b5c5-3f0c50098c80" providerId="ADAL" clId="{2925253E-BB5D-465B-9E7A-8B6A95FDB120}" dt="2026-08-24T11:52:43.734" v="22" actId="1076"/>
          <ac:spMkLst>
            <pc:docMk/>
            <pc:sldMk cId="1998496440" sldId="283"/>
            <ac:spMk id="36" creationId="{F49A940E-0558-059F-E087-29FFE8482EE8}"/>
          </ac:spMkLst>
        </pc:spChg>
        <pc:spChg chg="mod">
          <ac:chgData name="Nicole Dinardi" userId="337826a2-8517-41ed-b5c5-3f0c50098c80" providerId="ADAL" clId="{2925253E-BB5D-465B-9E7A-8B6A95FDB120}" dt="2026-08-24T11:52:43.734" v="22" actId="1076"/>
          <ac:spMkLst>
            <pc:docMk/>
            <pc:sldMk cId="1998496440" sldId="283"/>
            <ac:spMk id="37" creationId="{7260B9E8-9981-6E48-9CEA-B3279301B57F}"/>
          </ac:spMkLst>
        </pc:spChg>
        <pc:spChg chg="mod">
          <ac:chgData name="Nicole Dinardi" userId="337826a2-8517-41ed-b5c5-3f0c50098c80" providerId="ADAL" clId="{2925253E-BB5D-465B-9E7A-8B6A95FDB120}" dt="2026-08-24T11:50:59.934" v="1" actId="1076"/>
          <ac:spMkLst>
            <pc:docMk/>
            <pc:sldMk cId="1998496440" sldId="283"/>
            <ac:spMk id="38" creationId="{06ECE95E-1DF0-542A-2F51-2A99FFC1BDCE}"/>
          </ac:spMkLst>
        </pc:spChg>
        <pc:spChg chg="mod">
          <ac:chgData name="Nicole Dinardi" userId="337826a2-8517-41ed-b5c5-3f0c50098c80" providerId="ADAL" clId="{2925253E-BB5D-465B-9E7A-8B6A95FDB120}" dt="2026-08-24T11:51:54.743" v="12" actId="2710"/>
          <ac:spMkLst>
            <pc:docMk/>
            <pc:sldMk cId="1998496440" sldId="283"/>
            <ac:spMk id="39" creationId="{2F2E125C-1841-502D-99B0-C3A7BD732BEC}"/>
          </ac:spMkLst>
        </pc:spChg>
        <pc:spChg chg="mod">
          <ac:chgData name="Nicole Dinardi" userId="337826a2-8517-41ed-b5c5-3f0c50098c80" providerId="ADAL" clId="{2925253E-BB5D-465B-9E7A-8B6A95FDB120}" dt="2026-08-24T11:54:28.153" v="34" actId="403"/>
          <ac:spMkLst>
            <pc:docMk/>
            <pc:sldMk cId="1998496440" sldId="283"/>
            <ac:spMk id="40" creationId="{88D0EEB6-7C65-52EE-17E7-EBC956A78F29}"/>
          </ac:spMkLst>
        </pc:spChg>
        <pc:spChg chg="mod">
          <ac:chgData name="Nicole Dinardi" userId="337826a2-8517-41ed-b5c5-3f0c50098c80" providerId="ADAL" clId="{2925253E-BB5D-465B-9E7A-8B6A95FDB120}" dt="2026-08-24T11:54:28.153" v="34" actId="403"/>
          <ac:spMkLst>
            <pc:docMk/>
            <pc:sldMk cId="1998496440" sldId="283"/>
            <ac:spMk id="41" creationId="{117EB498-0C1F-49D4-E713-FA915536D8E5}"/>
          </ac:spMkLst>
        </pc:spChg>
        <pc:spChg chg="mod">
          <ac:chgData name="Nicole Dinardi" userId="337826a2-8517-41ed-b5c5-3f0c50098c80" providerId="ADAL" clId="{2925253E-BB5D-465B-9E7A-8B6A95FDB120}" dt="2026-08-24T11:54:11.275" v="31" actId="1076"/>
          <ac:spMkLst>
            <pc:docMk/>
            <pc:sldMk cId="1998496440" sldId="283"/>
            <ac:spMk id="42" creationId="{EA44A237-759E-306C-B63A-F4F54E49E76A}"/>
          </ac:spMkLst>
        </pc:spChg>
        <pc:spChg chg="mod">
          <ac:chgData name="Nicole Dinardi" userId="337826a2-8517-41ed-b5c5-3f0c50098c80" providerId="ADAL" clId="{2925253E-BB5D-465B-9E7A-8B6A95FDB120}" dt="2026-08-24T11:54:22.169" v="33" actId="1076"/>
          <ac:spMkLst>
            <pc:docMk/>
            <pc:sldMk cId="1998496440" sldId="283"/>
            <ac:spMk id="43" creationId="{2B4755C0-64BF-289C-4D7B-498C3B5AA041}"/>
          </ac:spMkLst>
        </pc:spChg>
        <pc:spChg chg="mod">
          <ac:chgData name="Nicole Dinardi" userId="337826a2-8517-41ed-b5c5-3f0c50098c80" providerId="ADAL" clId="{2925253E-BB5D-465B-9E7A-8B6A95FDB120}" dt="2026-08-24T11:53:47.539" v="27" actId="1076"/>
          <ac:spMkLst>
            <pc:docMk/>
            <pc:sldMk cId="1998496440" sldId="283"/>
            <ac:spMk id="44" creationId="{571A85FD-E2B2-338F-B4D1-23F83A775087}"/>
          </ac:spMkLst>
        </pc:spChg>
        <pc:spChg chg="mod">
          <ac:chgData name="Nicole Dinardi" userId="337826a2-8517-41ed-b5c5-3f0c50098c80" providerId="ADAL" clId="{2925253E-BB5D-465B-9E7A-8B6A95FDB120}" dt="2026-08-24T11:53:36.005" v="24" actId="1076"/>
          <ac:spMkLst>
            <pc:docMk/>
            <pc:sldMk cId="1998496440" sldId="283"/>
            <ac:spMk id="45" creationId="{9797D5CE-02C5-34D3-E802-E0B0139AB2E8}"/>
          </ac:spMkLst>
        </pc:spChg>
        <pc:spChg chg="mod">
          <ac:chgData name="Nicole Dinardi" userId="337826a2-8517-41ed-b5c5-3f0c50098c80" providerId="ADAL" clId="{2925253E-BB5D-465B-9E7A-8B6A95FDB120}" dt="2026-08-24T11:53:09.959" v="23" actId="1076"/>
          <ac:spMkLst>
            <pc:docMk/>
            <pc:sldMk cId="1998496440" sldId="283"/>
            <ac:spMk id="46" creationId="{FB6E72FF-8DD3-E400-EDB9-14B3B9433C0C}"/>
          </ac:spMkLst>
        </pc:spChg>
        <pc:spChg chg="mod">
          <ac:chgData name="Nicole Dinardi" userId="337826a2-8517-41ed-b5c5-3f0c50098c80" providerId="ADAL" clId="{2925253E-BB5D-465B-9E7A-8B6A95FDB120}" dt="2026-08-24T11:52:33.914" v="21" actId="1076"/>
          <ac:spMkLst>
            <pc:docMk/>
            <pc:sldMk cId="1998496440" sldId="283"/>
            <ac:spMk id="47" creationId="{64D57269-4F2C-87C5-1C31-0CE5AC009CCD}"/>
          </ac:spMkLst>
        </pc:spChg>
        <pc:spChg chg="mod">
          <ac:chgData name="Nicole Dinardi" userId="337826a2-8517-41ed-b5c5-3f0c50098c80" providerId="ADAL" clId="{2925253E-BB5D-465B-9E7A-8B6A95FDB120}" dt="2026-08-24T12:31:20.383" v="251" actId="790"/>
          <ac:spMkLst>
            <pc:docMk/>
            <pc:sldMk cId="1998496440" sldId="283"/>
            <ac:spMk id="48" creationId="{D2E4E572-FE99-B587-3FF5-7DFF40776361}"/>
          </ac:spMkLst>
        </pc:spChg>
        <pc:spChg chg="mod">
          <ac:chgData name="Nicole Dinardi" userId="337826a2-8517-41ed-b5c5-3f0c50098c80" providerId="ADAL" clId="{2925253E-BB5D-465B-9E7A-8B6A95FDB120}" dt="2026-08-24T11:51:34.234" v="5" actId="14100"/>
          <ac:spMkLst>
            <pc:docMk/>
            <pc:sldMk cId="1998496440" sldId="283"/>
            <ac:spMk id="49" creationId="{116544AD-3784-78B6-CD9C-2B1E27B061F8}"/>
          </ac:spMkLst>
        </pc:spChg>
        <pc:spChg chg="mod">
          <ac:chgData name="Nicole Dinardi" userId="337826a2-8517-41ed-b5c5-3f0c50098c80" providerId="ADAL" clId="{2925253E-BB5D-465B-9E7A-8B6A95FDB120}" dt="2026-08-24T11:50:59.934" v="1" actId="1076"/>
          <ac:spMkLst>
            <pc:docMk/>
            <pc:sldMk cId="1998496440" sldId="283"/>
            <ac:spMk id="50" creationId="{788939DA-E5D1-7DA8-D1EE-FBF944A20E67}"/>
          </ac:spMkLst>
        </pc:spChg>
        <pc:spChg chg="mod">
          <ac:chgData name="Nicole Dinardi" userId="337826a2-8517-41ed-b5c5-3f0c50098c80" providerId="ADAL" clId="{2925253E-BB5D-465B-9E7A-8B6A95FDB120}" dt="2026-08-24T11:53:36.005" v="24" actId="1076"/>
          <ac:spMkLst>
            <pc:docMk/>
            <pc:sldMk cId="1998496440" sldId="283"/>
            <ac:spMk id="52" creationId="{ADD4B3B5-FDC4-357B-34BC-73C0BF32070E}"/>
          </ac:spMkLst>
        </pc:spChg>
        <pc:spChg chg="mod">
          <ac:chgData name="Nicole Dinardi" userId="337826a2-8517-41ed-b5c5-3f0c50098c80" providerId="ADAL" clId="{2925253E-BB5D-465B-9E7A-8B6A95FDB120}" dt="2026-08-24T12:31:20.383" v="251" actId="790"/>
          <ac:spMkLst>
            <pc:docMk/>
            <pc:sldMk cId="1998496440" sldId="283"/>
            <ac:spMk id="53" creationId="{BB5104D0-D7CC-5F5C-6293-57DCF20CC0FC}"/>
          </ac:spMkLst>
        </pc:spChg>
        <pc:spChg chg="mod">
          <ac:chgData name="Nicole Dinardi" userId="337826a2-8517-41ed-b5c5-3f0c50098c80" providerId="ADAL" clId="{2925253E-BB5D-465B-9E7A-8B6A95FDB120}" dt="2026-08-24T11:52:43.734" v="22" actId="1076"/>
          <ac:spMkLst>
            <pc:docMk/>
            <pc:sldMk cId="1998496440" sldId="283"/>
            <ac:spMk id="54" creationId="{75A4DC41-2AF2-0224-1B78-A6EFE6CF74D0}"/>
          </ac:spMkLst>
        </pc:spChg>
        <pc:spChg chg="mod">
          <ac:chgData name="Nicole Dinardi" userId="337826a2-8517-41ed-b5c5-3f0c50098c80" providerId="ADAL" clId="{2925253E-BB5D-465B-9E7A-8B6A95FDB120}" dt="2026-08-24T11:52:43.734" v="22" actId="1076"/>
          <ac:spMkLst>
            <pc:docMk/>
            <pc:sldMk cId="1998496440" sldId="283"/>
            <ac:spMk id="55" creationId="{F63762CD-C318-2C32-E581-2DC27340561F}"/>
          </ac:spMkLst>
        </pc:spChg>
        <pc:spChg chg="mod">
          <ac:chgData name="Nicole Dinardi" userId="337826a2-8517-41ed-b5c5-3f0c50098c80" providerId="ADAL" clId="{2925253E-BB5D-465B-9E7A-8B6A95FDB120}" dt="2026-08-24T11:50:59.934" v="1" actId="1076"/>
          <ac:spMkLst>
            <pc:docMk/>
            <pc:sldMk cId="1998496440" sldId="283"/>
            <ac:spMk id="56" creationId="{2CA2E469-2DFD-C033-40FF-CF9688CCA24D}"/>
          </ac:spMkLst>
        </pc:spChg>
        <pc:spChg chg="mod">
          <ac:chgData name="Nicole Dinardi" userId="337826a2-8517-41ed-b5c5-3f0c50098c80" providerId="ADAL" clId="{2925253E-BB5D-465B-9E7A-8B6A95FDB120}" dt="2026-08-24T11:52:01.924" v="15" actId="2710"/>
          <ac:spMkLst>
            <pc:docMk/>
            <pc:sldMk cId="1998496440" sldId="283"/>
            <ac:spMk id="57" creationId="{042A23FC-9200-0165-1799-BAF2829E0D2A}"/>
          </ac:spMkLst>
        </pc:spChg>
      </pc:sldChg>
      <pc:sldChg chg="modSp mod">
        <pc:chgData name="Nicole Dinardi" userId="337826a2-8517-41ed-b5c5-3f0c50098c80" providerId="ADAL" clId="{2925253E-BB5D-465B-9E7A-8B6A95FDB120}" dt="2026-08-24T13:11:32.916" v="597" actId="1076"/>
        <pc:sldMkLst>
          <pc:docMk/>
          <pc:sldMk cId="3099510981" sldId="284"/>
        </pc:sldMkLst>
        <pc:spChg chg="mod">
          <ac:chgData name="Nicole Dinardi" userId="337826a2-8517-41ed-b5c5-3f0c50098c80" providerId="ADAL" clId="{2925253E-BB5D-465B-9E7A-8B6A95FDB120}" dt="2026-08-24T12:58:18.998" v="505" actId="14100"/>
          <ac:spMkLst>
            <pc:docMk/>
            <pc:sldMk cId="3099510981" sldId="284"/>
            <ac:spMk id="2" creationId="{4670EC71-1300-5B29-98CD-2E6E7BA2A125}"/>
          </ac:spMkLst>
        </pc:spChg>
        <pc:spChg chg="mod">
          <ac:chgData name="Nicole Dinardi" userId="337826a2-8517-41ed-b5c5-3f0c50098c80" providerId="ADAL" clId="{2925253E-BB5D-465B-9E7A-8B6A95FDB120}" dt="2026-08-24T12:59:23.937" v="517" actId="1076"/>
          <ac:spMkLst>
            <pc:docMk/>
            <pc:sldMk cId="3099510981" sldId="284"/>
            <ac:spMk id="74" creationId="{62EC8C78-F70A-D39E-C94B-F7B367747761}"/>
          </ac:spMkLst>
        </pc:spChg>
        <pc:spChg chg="mod">
          <ac:chgData name="Nicole Dinardi" userId="337826a2-8517-41ed-b5c5-3f0c50098c80" providerId="ADAL" clId="{2925253E-BB5D-465B-9E7A-8B6A95FDB120}" dt="2026-08-24T12:59:23.937" v="517" actId="1076"/>
          <ac:spMkLst>
            <pc:docMk/>
            <pc:sldMk cId="3099510981" sldId="284"/>
            <ac:spMk id="75" creationId="{E5112B7F-64D1-83EC-0671-6D17B131F4D7}"/>
          </ac:spMkLst>
        </pc:spChg>
        <pc:spChg chg="mod">
          <ac:chgData name="Nicole Dinardi" userId="337826a2-8517-41ed-b5c5-3f0c50098c80" providerId="ADAL" clId="{2925253E-BB5D-465B-9E7A-8B6A95FDB120}" dt="2026-08-24T13:07:21.971" v="554" actId="1076"/>
          <ac:spMkLst>
            <pc:docMk/>
            <pc:sldMk cId="3099510981" sldId="284"/>
            <ac:spMk id="76" creationId="{7091A699-7D56-6EE3-3C5D-35078DA8C6D7}"/>
          </ac:spMkLst>
        </pc:spChg>
        <pc:spChg chg="mod">
          <ac:chgData name="Nicole Dinardi" userId="337826a2-8517-41ed-b5c5-3f0c50098c80" providerId="ADAL" clId="{2925253E-BB5D-465B-9E7A-8B6A95FDB120}" dt="2026-08-24T13:07:21.971" v="554" actId="1076"/>
          <ac:spMkLst>
            <pc:docMk/>
            <pc:sldMk cId="3099510981" sldId="284"/>
            <ac:spMk id="77" creationId="{D6D89129-DB25-2FE5-3563-78F7A2E53824}"/>
          </ac:spMkLst>
        </pc:spChg>
        <pc:spChg chg="mod">
          <ac:chgData name="Nicole Dinardi" userId="337826a2-8517-41ed-b5c5-3f0c50098c80" providerId="ADAL" clId="{2925253E-BB5D-465B-9E7A-8B6A95FDB120}" dt="2026-08-24T13:07:21.971" v="554" actId="1076"/>
          <ac:spMkLst>
            <pc:docMk/>
            <pc:sldMk cId="3099510981" sldId="284"/>
            <ac:spMk id="78" creationId="{70E66D6E-87BC-5C2C-D876-BECD7E1C9EEC}"/>
          </ac:spMkLst>
        </pc:spChg>
        <pc:spChg chg="mod">
          <ac:chgData name="Nicole Dinardi" userId="337826a2-8517-41ed-b5c5-3f0c50098c80" providerId="ADAL" clId="{2925253E-BB5D-465B-9E7A-8B6A95FDB120}" dt="2026-08-24T13:07:21.971" v="554" actId="1076"/>
          <ac:spMkLst>
            <pc:docMk/>
            <pc:sldMk cId="3099510981" sldId="284"/>
            <ac:spMk id="79" creationId="{6B4D4440-9068-3C33-71F2-F8D103AAED9E}"/>
          </ac:spMkLst>
        </pc:spChg>
        <pc:spChg chg="mod">
          <ac:chgData name="Nicole Dinardi" userId="337826a2-8517-41ed-b5c5-3f0c50098c80" providerId="ADAL" clId="{2925253E-BB5D-465B-9E7A-8B6A95FDB120}" dt="2026-08-24T13:07:21.971" v="554" actId="1076"/>
          <ac:spMkLst>
            <pc:docMk/>
            <pc:sldMk cId="3099510981" sldId="284"/>
            <ac:spMk id="80" creationId="{DE0B33FF-47D6-BF3D-E0E4-2AC0B9242BE9}"/>
          </ac:spMkLst>
        </pc:spChg>
        <pc:spChg chg="mod">
          <ac:chgData name="Nicole Dinardi" userId="337826a2-8517-41ed-b5c5-3f0c50098c80" providerId="ADAL" clId="{2925253E-BB5D-465B-9E7A-8B6A95FDB120}" dt="2026-08-24T13:07:21.971" v="554" actId="1076"/>
          <ac:spMkLst>
            <pc:docMk/>
            <pc:sldMk cId="3099510981" sldId="284"/>
            <ac:spMk id="81" creationId="{7EF81074-220A-3684-6834-22EAE0A687B5}"/>
          </ac:spMkLst>
        </pc:spChg>
        <pc:spChg chg="mod">
          <ac:chgData name="Nicole Dinardi" userId="337826a2-8517-41ed-b5c5-3f0c50098c80" providerId="ADAL" clId="{2925253E-BB5D-465B-9E7A-8B6A95FDB120}" dt="2026-08-24T13:07:21.971" v="554" actId="1076"/>
          <ac:spMkLst>
            <pc:docMk/>
            <pc:sldMk cId="3099510981" sldId="284"/>
            <ac:spMk id="82" creationId="{46B8360E-D284-6619-0780-41746BA0BFC7}"/>
          </ac:spMkLst>
        </pc:spChg>
        <pc:spChg chg="mod">
          <ac:chgData name="Nicole Dinardi" userId="337826a2-8517-41ed-b5c5-3f0c50098c80" providerId="ADAL" clId="{2925253E-BB5D-465B-9E7A-8B6A95FDB120}" dt="2026-08-24T13:07:21.971" v="554" actId="1076"/>
          <ac:spMkLst>
            <pc:docMk/>
            <pc:sldMk cId="3099510981" sldId="284"/>
            <ac:spMk id="83" creationId="{3050F2B4-62E4-7DA1-65E1-08FE2C23A3DC}"/>
          </ac:spMkLst>
        </pc:spChg>
        <pc:spChg chg="mod">
          <ac:chgData name="Nicole Dinardi" userId="337826a2-8517-41ed-b5c5-3f0c50098c80" providerId="ADAL" clId="{2925253E-BB5D-465B-9E7A-8B6A95FDB120}" dt="2026-08-24T13:07:21.971" v="554" actId="1076"/>
          <ac:spMkLst>
            <pc:docMk/>
            <pc:sldMk cId="3099510981" sldId="284"/>
            <ac:spMk id="84" creationId="{83EFFB1F-2B75-2DB0-25C0-5BE9DA8AEC20}"/>
          </ac:spMkLst>
        </pc:spChg>
        <pc:spChg chg="mod">
          <ac:chgData name="Nicole Dinardi" userId="337826a2-8517-41ed-b5c5-3f0c50098c80" providerId="ADAL" clId="{2925253E-BB5D-465B-9E7A-8B6A95FDB120}" dt="2026-08-24T13:06:33.362" v="543" actId="1076"/>
          <ac:spMkLst>
            <pc:docMk/>
            <pc:sldMk cId="3099510981" sldId="284"/>
            <ac:spMk id="85" creationId="{1D09D42E-6FBD-331B-9881-C1E60AF326F6}"/>
          </ac:spMkLst>
        </pc:spChg>
        <pc:spChg chg="mod">
          <ac:chgData name="Nicole Dinardi" userId="337826a2-8517-41ed-b5c5-3f0c50098c80" providerId="ADAL" clId="{2925253E-BB5D-465B-9E7A-8B6A95FDB120}" dt="2026-08-24T13:06:22.579" v="542" actId="1076"/>
          <ac:spMkLst>
            <pc:docMk/>
            <pc:sldMk cId="3099510981" sldId="284"/>
            <ac:spMk id="86" creationId="{F9586251-D7F7-2799-46A1-0CD87C28B44C}"/>
          </ac:spMkLst>
        </pc:spChg>
        <pc:spChg chg="mod">
          <ac:chgData name="Nicole Dinardi" userId="337826a2-8517-41ed-b5c5-3f0c50098c80" providerId="ADAL" clId="{2925253E-BB5D-465B-9E7A-8B6A95FDB120}" dt="2026-08-24T13:10:39.907" v="582" actId="1076"/>
          <ac:spMkLst>
            <pc:docMk/>
            <pc:sldMk cId="3099510981" sldId="284"/>
            <ac:spMk id="87" creationId="{E3401F5D-9560-34C1-1EFD-28F9610F6498}"/>
          </ac:spMkLst>
        </pc:spChg>
        <pc:spChg chg="mod">
          <ac:chgData name="Nicole Dinardi" userId="337826a2-8517-41ed-b5c5-3f0c50098c80" providerId="ADAL" clId="{2925253E-BB5D-465B-9E7A-8B6A95FDB120}" dt="2026-08-24T13:09:18.345" v="567" actId="1076"/>
          <ac:spMkLst>
            <pc:docMk/>
            <pc:sldMk cId="3099510981" sldId="284"/>
            <ac:spMk id="88" creationId="{FBD6EDE9-FF34-FC28-A952-FE0287D3DDE7}"/>
          </ac:spMkLst>
        </pc:spChg>
        <pc:spChg chg="mod">
          <ac:chgData name="Nicole Dinardi" userId="337826a2-8517-41ed-b5c5-3f0c50098c80" providerId="ADAL" clId="{2925253E-BB5D-465B-9E7A-8B6A95FDB120}" dt="2026-08-24T13:09:18.345" v="567" actId="1076"/>
          <ac:spMkLst>
            <pc:docMk/>
            <pc:sldMk cId="3099510981" sldId="284"/>
            <ac:spMk id="89" creationId="{424FADBD-AC17-1B4C-CBD3-1A4FF1971CAF}"/>
          </ac:spMkLst>
        </pc:spChg>
        <pc:spChg chg="mod">
          <ac:chgData name="Nicole Dinardi" userId="337826a2-8517-41ed-b5c5-3f0c50098c80" providerId="ADAL" clId="{2925253E-BB5D-465B-9E7A-8B6A95FDB120}" dt="2026-08-24T13:09:18.345" v="567" actId="1076"/>
          <ac:spMkLst>
            <pc:docMk/>
            <pc:sldMk cId="3099510981" sldId="284"/>
            <ac:spMk id="90" creationId="{EF9E34E7-93B6-55C6-AFBC-35B64D59A89E}"/>
          </ac:spMkLst>
        </pc:spChg>
        <pc:spChg chg="mod">
          <ac:chgData name="Nicole Dinardi" userId="337826a2-8517-41ed-b5c5-3f0c50098c80" providerId="ADAL" clId="{2925253E-BB5D-465B-9E7A-8B6A95FDB120}" dt="2026-08-24T13:09:18.345" v="567" actId="1076"/>
          <ac:spMkLst>
            <pc:docMk/>
            <pc:sldMk cId="3099510981" sldId="284"/>
            <ac:spMk id="91" creationId="{60C87CEF-E185-013E-98FC-834F0EECA878}"/>
          </ac:spMkLst>
        </pc:spChg>
        <pc:spChg chg="mod">
          <ac:chgData name="Nicole Dinardi" userId="337826a2-8517-41ed-b5c5-3f0c50098c80" providerId="ADAL" clId="{2925253E-BB5D-465B-9E7A-8B6A95FDB120}" dt="2026-08-24T13:09:18.345" v="567" actId="1076"/>
          <ac:spMkLst>
            <pc:docMk/>
            <pc:sldMk cId="3099510981" sldId="284"/>
            <ac:spMk id="92" creationId="{BE5CAFAB-6792-158F-D074-6003C55CC17D}"/>
          </ac:spMkLst>
        </pc:spChg>
        <pc:spChg chg="mod">
          <ac:chgData name="Nicole Dinardi" userId="337826a2-8517-41ed-b5c5-3f0c50098c80" providerId="ADAL" clId="{2925253E-BB5D-465B-9E7A-8B6A95FDB120}" dt="2026-08-24T13:09:18.345" v="567" actId="1076"/>
          <ac:spMkLst>
            <pc:docMk/>
            <pc:sldMk cId="3099510981" sldId="284"/>
            <ac:spMk id="93" creationId="{02DAA257-746B-AFD6-1F5F-EE9F9AEDE430}"/>
          </ac:spMkLst>
        </pc:spChg>
        <pc:spChg chg="mod">
          <ac:chgData name="Nicole Dinardi" userId="337826a2-8517-41ed-b5c5-3f0c50098c80" providerId="ADAL" clId="{2925253E-BB5D-465B-9E7A-8B6A95FDB120}" dt="2026-08-24T13:09:18.345" v="567" actId="1076"/>
          <ac:spMkLst>
            <pc:docMk/>
            <pc:sldMk cId="3099510981" sldId="284"/>
            <ac:spMk id="94" creationId="{B097489D-DC0E-ABA1-4F6E-03A7DFB04A9A}"/>
          </ac:spMkLst>
        </pc:spChg>
        <pc:spChg chg="mod">
          <ac:chgData name="Nicole Dinardi" userId="337826a2-8517-41ed-b5c5-3f0c50098c80" providerId="ADAL" clId="{2925253E-BB5D-465B-9E7A-8B6A95FDB120}" dt="2026-08-24T13:09:26.667" v="569" actId="1076"/>
          <ac:spMkLst>
            <pc:docMk/>
            <pc:sldMk cId="3099510981" sldId="284"/>
            <ac:spMk id="95" creationId="{3B30825D-9701-E6E0-71C0-0D8F8AAE0FFE}"/>
          </ac:spMkLst>
        </pc:spChg>
        <pc:spChg chg="mod">
          <ac:chgData name="Nicole Dinardi" userId="337826a2-8517-41ed-b5c5-3f0c50098c80" providerId="ADAL" clId="{2925253E-BB5D-465B-9E7A-8B6A95FDB120}" dt="2026-08-24T13:09:44.829" v="571" actId="1076"/>
          <ac:spMkLst>
            <pc:docMk/>
            <pc:sldMk cId="3099510981" sldId="284"/>
            <ac:spMk id="96" creationId="{B1AFA39A-1746-98E5-CCCC-9CDAA1D36C7A}"/>
          </ac:spMkLst>
        </pc:spChg>
        <pc:spChg chg="mod">
          <ac:chgData name="Nicole Dinardi" userId="337826a2-8517-41ed-b5c5-3f0c50098c80" providerId="ADAL" clId="{2925253E-BB5D-465B-9E7A-8B6A95FDB120}" dt="2026-08-24T13:09:49.337" v="572" actId="1076"/>
          <ac:spMkLst>
            <pc:docMk/>
            <pc:sldMk cId="3099510981" sldId="284"/>
            <ac:spMk id="97" creationId="{71606838-E1B7-96AB-FEE0-9A6455A7E49B}"/>
          </ac:spMkLst>
        </pc:spChg>
        <pc:spChg chg="mod">
          <ac:chgData name="Nicole Dinardi" userId="337826a2-8517-41ed-b5c5-3f0c50098c80" providerId="ADAL" clId="{2925253E-BB5D-465B-9E7A-8B6A95FDB120}" dt="2026-08-24T13:09:53.309" v="573" actId="1076"/>
          <ac:spMkLst>
            <pc:docMk/>
            <pc:sldMk cId="3099510981" sldId="284"/>
            <ac:spMk id="98" creationId="{0CAEB18B-FFE6-9E77-E5E3-0533B0F8141D}"/>
          </ac:spMkLst>
        </pc:spChg>
        <pc:spChg chg="mod">
          <ac:chgData name="Nicole Dinardi" userId="337826a2-8517-41ed-b5c5-3f0c50098c80" providerId="ADAL" clId="{2925253E-BB5D-465B-9E7A-8B6A95FDB120}" dt="2026-08-24T13:10:11.841" v="576" actId="1076"/>
          <ac:spMkLst>
            <pc:docMk/>
            <pc:sldMk cId="3099510981" sldId="284"/>
            <ac:spMk id="99" creationId="{5E7F0946-D89B-8121-C03A-C9133E76B29A}"/>
          </ac:spMkLst>
        </pc:spChg>
        <pc:spChg chg="mod">
          <ac:chgData name="Nicole Dinardi" userId="337826a2-8517-41ed-b5c5-3f0c50098c80" providerId="ADAL" clId="{2925253E-BB5D-465B-9E7A-8B6A95FDB120}" dt="2026-08-24T13:10:11.841" v="576" actId="1076"/>
          <ac:spMkLst>
            <pc:docMk/>
            <pc:sldMk cId="3099510981" sldId="284"/>
            <ac:spMk id="100" creationId="{9C3C3A79-E779-99FB-DB35-B45DB6E419A7}"/>
          </ac:spMkLst>
        </pc:spChg>
        <pc:spChg chg="mod">
          <ac:chgData name="Nicole Dinardi" userId="337826a2-8517-41ed-b5c5-3f0c50098c80" providerId="ADAL" clId="{2925253E-BB5D-465B-9E7A-8B6A95FDB120}" dt="2026-08-24T13:10:11.841" v="576" actId="1076"/>
          <ac:spMkLst>
            <pc:docMk/>
            <pc:sldMk cId="3099510981" sldId="284"/>
            <ac:spMk id="101" creationId="{A6F8A2C5-C98E-93F0-AC7A-9D1448D21CCB}"/>
          </ac:spMkLst>
        </pc:spChg>
        <pc:spChg chg="mod">
          <ac:chgData name="Nicole Dinardi" userId="337826a2-8517-41ed-b5c5-3f0c50098c80" providerId="ADAL" clId="{2925253E-BB5D-465B-9E7A-8B6A95FDB120}" dt="2026-08-24T13:10:11.841" v="576" actId="1076"/>
          <ac:spMkLst>
            <pc:docMk/>
            <pc:sldMk cId="3099510981" sldId="284"/>
            <ac:spMk id="102" creationId="{4C7526F9-D1BA-027B-1CC4-46C72C2BF9A8}"/>
          </ac:spMkLst>
        </pc:spChg>
        <pc:spChg chg="mod">
          <ac:chgData name="Nicole Dinardi" userId="337826a2-8517-41ed-b5c5-3f0c50098c80" providerId="ADAL" clId="{2925253E-BB5D-465B-9E7A-8B6A95FDB120}" dt="2026-08-24T13:10:11.841" v="576" actId="1076"/>
          <ac:spMkLst>
            <pc:docMk/>
            <pc:sldMk cId="3099510981" sldId="284"/>
            <ac:spMk id="103" creationId="{0C3972A3-1CC9-BC50-71D7-C7AE95C0E169}"/>
          </ac:spMkLst>
        </pc:spChg>
        <pc:spChg chg="mod">
          <ac:chgData name="Nicole Dinardi" userId="337826a2-8517-41ed-b5c5-3f0c50098c80" providerId="ADAL" clId="{2925253E-BB5D-465B-9E7A-8B6A95FDB120}" dt="2026-08-24T13:10:11.841" v="576" actId="1076"/>
          <ac:spMkLst>
            <pc:docMk/>
            <pc:sldMk cId="3099510981" sldId="284"/>
            <ac:spMk id="104" creationId="{6274BF43-0143-E32D-D17F-CE552FA10282}"/>
          </ac:spMkLst>
        </pc:spChg>
        <pc:spChg chg="mod">
          <ac:chgData name="Nicole Dinardi" userId="337826a2-8517-41ed-b5c5-3f0c50098c80" providerId="ADAL" clId="{2925253E-BB5D-465B-9E7A-8B6A95FDB120}" dt="2026-08-24T13:10:11.841" v="576" actId="1076"/>
          <ac:spMkLst>
            <pc:docMk/>
            <pc:sldMk cId="3099510981" sldId="284"/>
            <ac:spMk id="105" creationId="{086B359E-80DB-B3AD-1539-9F8DF51850B7}"/>
          </ac:spMkLst>
        </pc:spChg>
        <pc:spChg chg="mod">
          <ac:chgData name="Nicole Dinardi" userId="337826a2-8517-41ed-b5c5-3f0c50098c80" providerId="ADAL" clId="{2925253E-BB5D-465B-9E7A-8B6A95FDB120}" dt="2026-08-24T13:10:11.841" v="576" actId="1076"/>
          <ac:spMkLst>
            <pc:docMk/>
            <pc:sldMk cId="3099510981" sldId="284"/>
            <ac:spMk id="106" creationId="{63B9EF81-6758-C37A-2B35-0392DF2BCB9E}"/>
          </ac:spMkLst>
        </pc:spChg>
        <pc:spChg chg="mod">
          <ac:chgData name="Nicole Dinardi" userId="337826a2-8517-41ed-b5c5-3f0c50098c80" providerId="ADAL" clId="{2925253E-BB5D-465B-9E7A-8B6A95FDB120}" dt="2026-08-24T12:59:23.937" v="517" actId="1076"/>
          <ac:spMkLst>
            <pc:docMk/>
            <pc:sldMk cId="3099510981" sldId="284"/>
            <ac:spMk id="107" creationId="{660BB1D8-DBB6-6695-95AF-60D4249D1E3D}"/>
          </ac:spMkLst>
        </pc:spChg>
        <pc:spChg chg="mod">
          <ac:chgData name="Nicole Dinardi" userId="337826a2-8517-41ed-b5c5-3f0c50098c80" providerId="ADAL" clId="{2925253E-BB5D-465B-9E7A-8B6A95FDB120}" dt="2026-08-24T12:59:23.937" v="517" actId="1076"/>
          <ac:spMkLst>
            <pc:docMk/>
            <pc:sldMk cId="3099510981" sldId="284"/>
            <ac:spMk id="108" creationId="{8D3D9458-7211-0330-086C-B35EDD535414}"/>
          </ac:spMkLst>
        </pc:spChg>
        <pc:spChg chg="mod">
          <ac:chgData name="Nicole Dinardi" userId="337826a2-8517-41ed-b5c5-3f0c50098c80" providerId="ADAL" clId="{2925253E-BB5D-465B-9E7A-8B6A95FDB120}" dt="2026-08-24T13:05:58.370" v="539" actId="1076"/>
          <ac:spMkLst>
            <pc:docMk/>
            <pc:sldMk cId="3099510981" sldId="284"/>
            <ac:spMk id="109" creationId="{F8490EC7-7BA0-819F-4A25-45597FB1C260}"/>
          </ac:spMkLst>
        </pc:spChg>
        <pc:spChg chg="mod">
          <ac:chgData name="Nicole Dinardi" userId="337826a2-8517-41ed-b5c5-3f0c50098c80" providerId="ADAL" clId="{2925253E-BB5D-465B-9E7A-8B6A95FDB120}" dt="2026-08-24T13:05:54.251" v="538" actId="1076"/>
          <ac:spMkLst>
            <pc:docMk/>
            <pc:sldMk cId="3099510981" sldId="284"/>
            <ac:spMk id="110" creationId="{1AD48942-CCDC-6032-2553-E3DB6AEF9E18}"/>
          </ac:spMkLst>
        </pc:spChg>
        <pc:spChg chg="mod">
          <ac:chgData name="Nicole Dinardi" userId="337826a2-8517-41ed-b5c5-3f0c50098c80" providerId="ADAL" clId="{2925253E-BB5D-465B-9E7A-8B6A95FDB120}" dt="2026-08-24T13:05:54.251" v="538" actId="1076"/>
          <ac:spMkLst>
            <pc:docMk/>
            <pc:sldMk cId="3099510981" sldId="284"/>
            <ac:spMk id="111" creationId="{287ABEF9-7558-087E-21B4-92BD20872688}"/>
          </ac:spMkLst>
        </pc:spChg>
        <pc:spChg chg="mod">
          <ac:chgData name="Nicole Dinardi" userId="337826a2-8517-41ed-b5c5-3f0c50098c80" providerId="ADAL" clId="{2925253E-BB5D-465B-9E7A-8B6A95FDB120}" dt="2026-08-24T13:05:54.251" v="538" actId="1076"/>
          <ac:spMkLst>
            <pc:docMk/>
            <pc:sldMk cId="3099510981" sldId="284"/>
            <ac:spMk id="112" creationId="{6515CEC1-CCA9-63B0-F6E3-898268C37B11}"/>
          </ac:spMkLst>
        </pc:spChg>
        <pc:spChg chg="mod">
          <ac:chgData name="Nicole Dinardi" userId="337826a2-8517-41ed-b5c5-3f0c50098c80" providerId="ADAL" clId="{2925253E-BB5D-465B-9E7A-8B6A95FDB120}" dt="2026-08-24T13:05:54.251" v="538" actId="1076"/>
          <ac:spMkLst>
            <pc:docMk/>
            <pc:sldMk cId="3099510981" sldId="284"/>
            <ac:spMk id="113" creationId="{F944E31B-E8A8-DFDC-5624-EDD7A7C9C003}"/>
          </ac:spMkLst>
        </pc:spChg>
        <pc:spChg chg="mod">
          <ac:chgData name="Nicole Dinardi" userId="337826a2-8517-41ed-b5c5-3f0c50098c80" providerId="ADAL" clId="{2925253E-BB5D-465B-9E7A-8B6A95FDB120}" dt="2026-08-24T13:05:54.251" v="538" actId="1076"/>
          <ac:spMkLst>
            <pc:docMk/>
            <pc:sldMk cId="3099510981" sldId="284"/>
            <ac:spMk id="114" creationId="{C471035B-EA73-99BF-FC9F-2F021471A008}"/>
          </ac:spMkLst>
        </pc:spChg>
        <pc:spChg chg="mod">
          <ac:chgData name="Nicole Dinardi" userId="337826a2-8517-41ed-b5c5-3f0c50098c80" providerId="ADAL" clId="{2925253E-BB5D-465B-9E7A-8B6A95FDB120}" dt="2026-08-24T13:05:54.251" v="538" actId="1076"/>
          <ac:spMkLst>
            <pc:docMk/>
            <pc:sldMk cId="3099510981" sldId="284"/>
            <ac:spMk id="115" creationId="{7CE29D03-6719-756D-5534-0B04EBA5EE37}"/>
          </ac:spMkLst>
        </pc:spChg>
        <pc:spChg chg="mod">
          <ac:chgData name="Nicole Dinardi" userId="337826a2-8517-41ed-b5c5-3f0c50098c80" providerId="ADAL" clId="{2925253E-BB5D-465B-9E7A-8B6A95FDB120}" dt="2026-08-24T13:05:54.251" v="538" actId="1076"/>
          <ac:spMkLst>
            <pc:docMk/>
            <pc:sldMk cId="3099510981" sldId="284"/>
            <ac:spMk id="116" creationId="{87A413D5-6396-CD52-AEDF-EA8EBF7EC67B}"/>
          </ac:spMkLst>
        </pc:spChg>
        <pc:spChg chg="mod">
          <ac:chgData name="Nicole Dinardi" userId="337826a2-8517-41ed-b5c5-3f0c50098c80" providerId="ADAL" clId="{2925253E-BB5D-465B-9E7A-8B6A95FDB120}" dt="2026-08-24T13:05:54.251" v="538" actId="1076"/>
          <ac:spMkLst>
            <pc:docMk/>
            <pc:sldMk cId="3099510981" sldId="284"/>
            <ac:spMk id="117" creationId="{E90BD770-D4F2-3C6E-D6AE-3F5E1774239D}"/>
          </ac:spMkLst>
        </pc:spChg>
        <pc:spChg chg="mod">
          <ac:chgData name="Nicole Dinardi" userId="337826a2-8517-41ed-b5c5-3f0c50098c80" providerId="ADAL" clId="{2925253E-BB5D-465B-9E7A-8B6A95FDB120}" dt="2026-08-24T13:06:52.970" v="546" actId="1076"/>
          <ac:spMkLst>
            <pc:docMk/>
            <pc:sldMk cId="3099510981" sldId="284"/>
            <ac:spMk id="118" creationId="{B5D71A4A-F5CA-A01D-6219-B6B2C1AC713A}"/>
          </ac:spMkLst>
        </pc:spChg>
        <pc:spChg chg="mod">
          <ac:chgData name="Nicole Dinardi" userId="337826a2-8517-41ed-b5c5-3f0c50098c80" providerId="ADAL" clId="{2925253E-BB5D-465B-9E7A-8B6A95FDB120}" dt="2026-08-24T13:06:52.970" v="546" actId="1076"/>
          <ac:spMkLst>
            <pc:docMk/>
            <pc:sldMk cId="3099510981" sldId="284"/>
            <ac:spMk id="119" creationId="{63F30ACD-F8DC-54E4-96B5-76F466660305}"/>
          </ac:spMkLst>
        </pc:spChg>
        <pc:spChg chg="mod">
          <ac:chgData name="Nicole Dinardi" userId="337826a2-8517-41ed-b5c5-3f0c50098c80" providerId="ADAL" clId="{2925253E-BB5D-465B-9E7A-8B6A95FDB120}" dt="2026-08-24T13:11:25.486" v="596" actId="1076"/>
          <ac:spMkLst>
            <pc:docMk/>
            <pc:sldMk cId="3099510981" sldId="284"/>
            <ac:spMk id="120" creationId="{0E9F4CE5-34EE-25BA-64EE-EDF9160CCDA2}"/>
          </ac:spMkLst>
        </pc:spChg>
        <pc:spChg chg="mod">
          <ac:chgData name="Nicole Dinardi" userId="337826a2-8517-41ed-b5c5-3f0c50098c80" providerId="ADAL" clId="{2925253E-BB5D-465B-9E7A-8B6A95FDB120}" dt="2026-08-24T13:11:32.916" v="597" actId="1076"/>
          <ac:spMkLst>
            <pc:docMk/>
            <pc:sldMk cId="3099510981" sldId="284"/>
            <ac:spMk id="121" creationId="{F9C25D75-E44B-FFD4-D938-1B86B95EBA68}"/>
          </ac:spMkLst>
        </pc:spChg>
        <pc:spChg chg="mod">
          <ac:chgData name="Nicole Dinardi" userId="337826a2-8517-41ed-b5c5-3f0c50098c80" providerId="ADAL" clId="{2925253E-BB5D-465B-9E7A-8B6A95FDB120}" dt="2026-08-24T13:11:32.916" v="597" actId="1076"/>
          <ac:spMkLst>
            <pc:docMk/>
            <pc:sldMk cId="3099510981" sldId="284"/>
            <ac:spMk id="122" creationId="{8391F865-C9F4-1912-2333-2F756DBE6785}"/>
          </ac:spMkLst>
        </pc:spChg>
        <pc:spChg chg="mod">
          <ac:chgData name="Nicole Dinardi" userId="337826a2-8517-41ed-b5c5-3f0c50098c80" providerId="ADAL" clId="{2925253E-BB5D-465B-9E7A-8B6A95FDB120}" dt="2026-08-24T13:11:32.916" v="597" actId="1076"/>
          <ac:spMkLst>
            <pc:docMk/>
            <pc:sldMk cId="3099510981" sldId="284"/>
            <ac:spMk id="123" creationId="{BDCE2A83-4DD7-366B-2B35-4C73D856B59C}"/>
          </ac:spMkLst>
        </pc:spChg>
        <pc:spChg chg="mod">
          <ac:chgData name="Nicole Dinardi" userId="337826a2-8517-41ed-b5c5-3f0c50098c80" providerId="ADAL" clId="{2925253E-BB5D-465B-9E7A-8B6A95FDB120}" dt="2026-08-24T13:11:32.916" v="597" actId="1076"/>
          <ac:spMkLst>
            <pc:docMk/>
            <pc:sldMk cId="3099510981" sldId="284"/>
            <ac:spMk id="124" creationId="{78597F2D-95EE-C490-744F-123CDC4D2C55}"/>
          </ac:spMkLst>
        </pc:spChg>
        <pc:spChg chg="mod">
          <ac:chgData name="Nicole Dinardi" userId="337826a2-8517-41ed-b5c5-3f0c50098c80" providerId="ADAL" clId="{2925253E-BB5D-465B-9E7A-8B6A95FDB120}" dt="2026-08-24T13:11:32.916" v="597" actId="1076"/>
          <ac:spMkLst>
            <pc:docMk/>
            <pc:sldMk cId="3099510981" sldId="284"/>
            <ac:spMk id="125" creationId="{DD47728B-CBF5-592F-6567-44707502542F}"/>
          </ac:spMkLst>
        </pc:spChg>
        <pc:spChg chg="mod">
          <ac:chgData name="Nicole Dinardi" userId="337826a2-8517-41ed-b5c5-3f0c50098c80" providerId="ADAL" clId="{2925253E-BB5D-465B-9E7A-8B6A95FDB120}" dt="2026-08-24T13:11:32.916" v="597" actId="1076"/>
          <ac:spMkLst>
            <pc:docMk/>
            <pc:sldMk cId="3099510981" sldId="284"/>
            <ac:spMk id="126" creationId="{0413CBF7-1BDB-2549-E0F8-621A64C6630B}"/>
          </ac:spMkLst>
        </pc:spChg>
        <pc:spChg chg="mod">
          <ac:chgData name="Nicole Dinardi" userId="337826a2-8517-41ed-b5c5-3f0c50098c80" providerId="ADAL" clId="{2925253E-BB5D-465B-9E7A-8B6A95FDB120}" dt="2026-08-24T13:11:32.916" v="597" actId="1076"/>
          <ac:spMkLst>
            <pc:docMk/>
            <pc:sldMk cId="3099510981" sldId="284"/>
            <ac:spMk id="127" creationId="{EDB143DA-B789-D8EF-198F-82395ED06293}"/>
          </ac:spMkLst>
        </pc:spChg>
        <pc:spChg chg="mod">
          <ac:chgData name="Nicole Dinardi" userId="337826a2-8517-41ed-b5c5-3f0c50098c80" providerId="ADAL" clId="{2925253E-BB5D-465B-9E7A-8B6A95FDB120}" dt="2026-08-24T13:11:32.916" v="597" actId="1076"/>
          <ac:spMkLst>
            <pc:docMk/>
            <pc:sldMk cId="3099510981" sldId="284"/>
            <ac:spMk id="128" creationId="{9BE3EF0E-4718-CEC1-878B-FE391369511A}"/>
          </ac:spMkLst>
        </pc:spChg>
        <pc:spChg chg="mod">
          <ac:chgData name="Nicole Dinardi" userId="337826a2-8517-41ed-b5c5-3f0c50098c80" providerId="ADAL" clId="{2925253E-BB5D-465B-9E7A-8B6A95FDB120}" dt="2026-08-24T13:10:28.011" v="578" actId="1076"/>
          <ac:spMkLst>
            <pc:docMk/>
            <pc:sldMk cId="3099510981" sldId="284"/>
            <ac:spMk id="129" creationId="{09BB6452-59CB-135B-89FE-12D1712D68FE}"/>
          </ac:spMkLst>
        </pc:spChg>
        <pc:spChg chg="mod">
          <ac:chgData name="Nicole Dinardi" userId="337826a2-8517-41ed-b5c5-3f0c50098c80" providerId="ADAL" clId="{2925253E-BB5D-465B-9E7A-8B6A95FDB120}" dt="2026-08-24T13:10:33.762" v="579" actId="1076"/>
          <ac:spMkLst>
            <pc:docMk/>
            <pc:sldMk cId="3099510981" sldId="284"/>
            <ac:spMk id="130" creationId="{326D7F0A-A2FC-21D7-FA5B-B463CE9E32B2}"/>
          </ac:spMkLst>
        </pc:spChg>
        <pc:spChg chg="mod">
          <ac:chgData name="Nicole Dinardi" userId="337826a2-8517-41ed-b5c5-3f0c50098c80" providerId="ADAL" clId="{2925253E-BB5D-465B-9E7A-8B6A95FDB120}" dt="2026-08-24T13:10:36.061" v="580" actId="1076"/>
          <ac:spMkLst>
            <pc:docMk/>
            <pc:sldMk cId="3099510981" sldId="284"/>
            <ac:spMk id="131" creationId="{2595C07A-FB01-EA59-31E9-7BAC07350B5D}"/>
          </ac:spMkLst>
        </pc:spChg>
        <pc:spChg chg="mod">
          <ac:chgData name="Nicole Dinardi" userId="337826a2-8517-41ed-b5c5-3f0c50098c80" providerId="ADAL" clId="{2925253E-BB5D-465B-9E7A-8B6A95FDB120}" dt="2026-08-24T12:57:15.148" v="494" actId="403"/>
          <ac:spMkLst>
            <pc:docMk/>
            <pc:sldMk cId="3099510981" sldId="284"/>
            <ac:spMk id="132" creationId="{01C98064-16D0-E1F6-E4F0-246B26124130}"/>
          </ac:spMkLst>
        </pc:spChg>
        <pc:spChg chg="mod">
          <ac:chgData name="Nicole Dinardi" userId="337826a2-8517-41ed-b5c5-3f0c50098c80" providerId="ADAL" clId="{2925253E-BB5D-465B-9E7A-8B6A95FDB120}" dt="2026-08-24T12:57:58.602" v="500" actId="1076"/>
          <ac:spMkLst>
            <pc:docMk/>
            <pc:sldMk cId="3099510981" sldId="284"/>
            <ac:spMk id="133" creationId="{F0CC0F78-77B8-E8E2-0D32-086D9631A0C8}"/>
          </ac:spMkLst>
        </pc:spChg>
        <pc:spChg chg="mod">
          <ac:chgData name="Nicole Dinardi" userId="337826a2-8517-41ed-b5c5-3f0c50098c80" providerId="ADAL" clId="{2925253E-BB5D-465B-9E7A-8B6A95FDB120}" dt="2026-08-24T12:57:58.602" v="500" actId="1076"/>
          <ac:spMkLst>
            <pc:docMk/>
            <pc:sldMk cId="3099510981" sldId="284"/>
            <ac:spMk id="134" creationId="{BD8F6532-6D27-ADD5-68E5-E3528109422D}"/>
          </ac:spMkLst>
        </pc:spChg>
        <pc:spChg chg="mod">
          <ac:chgData name="Nicole Dinardi" userId="337826a2-8517-41ed-b5c5-3f0c50098c80" providerId="ADAL" clId="{2925253E-BB5D-465B-9E7A-8B6A95FDB120}" dt="2026-08-24T12:57:58.602" v="500" actId="1076"/>
          <ac:spMkLst>
            <pc:docMk/>
            <pc:sldMk cId="3099510981" sldId="284"/>
            <ac:spMk id="135" creationId="{1A768992-CF92-9B81-3727-5947545EA4EA}"/>
          </ac:spMkLst>
        </pc:spChg>
        <pc:spChg chg="mod">
          <ac:chgData name="Nicole Dinardi" userId="337826a2-8517-41ed-b5c5-3f0c50098c80" providerId="ADAL" clId="{2925253E-BB5D-465B-9E7A-8B6A95FDB120}" dt="2026-08-24T12:57:47.409" v="499" actId="1076"/>
          <ac:spMkLst>
            <pc:docMk/>
            <pc:sldMk cId="3099510981" sldId="284"/>
            <ac:spMk id="136" creationId="{7EA3ABEC-7DAA-3D51-098C-7BF4E9226281}"/>
          </ac:spMkLst>
        </pc:spChg>
        <pc:spChg chg="mod">
          <ac:chgData name="Nicole Dinardi" userId="337826a2-8517-41ed-b5c5-3f0c50098c80" providerId="ADAL" clId="{2925253E-BB5D-465B-9E7A-8B6A95FDB120}" dt="2026-08-24T12:57:47.409" v="499" actId="1076"/>
          <ac:spMkLst>
            <pc:docMk/>
            <pc:sldMk cId="3099510981" sldId="284"/>
            <ac:spMk id="137" creationId="{F02D73AD-3A53-DD7B-5E6C-0C5088075C00}"/>
          </ac:spMkLst>
        </pc:spChg>
        <pc:spChg chg="mod">
          <ac:chgData name="Nicole Dinardi" userId="337826a2-8517-41ed-b5c5-3f0c50098c80" providerId="ADAL" clId="{2925253E-BB5D-465B-9E7A-8B6A95FDB120}" dt="2026-08-24T12:57:58.602" v="500" actId="1076"/>
          <ac:spMkLst>
            <pc:docMk/>
            <pc:sldMk cId="3099510981" sldId="284"/>
            <ac:spMk id="138" creationId="{B3607897-7558-DCD6-C83D-F07728D0925E}"/>
          </ac:spMkLst>
        </pc:spChg>
        <pc:spChg chg="mod">
          <ac:chgData name="Nicole Dinardi" userId="337826a2-8517-41ed-b5c5-3f0c50098c80" providerId="ADAL" clId="{2925253E-BB5D-465B-9E7A-8B6A95FDB120}" dt="2026-08-24T12:57:58.602" v="500" actId="1076"/>
          <ac:spMkLst>
            <pc:docMk/>
            <pc:sldMk cId="3099510981" sldId="284"/>
            <ac:spMk id="139" creationId="{E8308B25-33AB-100A-3846-722D1424E3ED}"/>
          </ac:spMkLst>
        </pc:spChg>
        <pc:spChg chg="mod">
          <ac:chgData name="Nicole Dinardi" userId="337826a2-8517-41ed-b5c5-3f0c50098c80" providerId="ADAL" clId="{2925253E-BB5D-465B-9E7A-8B6A95FDB120}" dt="2026-08-24T12:57:58.602" v="500" actId="1076"/>
          <ac:spMkLst>
            <pc:docMk/>
            <pc:sldMk cId="3099510981" sldId="284"/>
            <ac:spMk id="140" creationId="{3248F05D-B3E3-0418-1B47-317E5F860CB5}"/>
          </ac:spMkLst>
        </pc:spChg>
        <pc:spChg chg="mod">
          <ac:chgData name="Nicole Dinardi" userId="337826a2-8517-41ed-b5c5-3f0c50098c80" providerId="ADAL" clId="{2925253E-BB5D-465B-9E7A-8B6A95FDB120}" dt="2026-08-24T12:57:58.602" v="500" actId="1076"/>
          <ac:spMkLst>
            <pc:docMk/>
            <pc:sldMk cId="3099510981" sldId="284"/>
            <ac:spMk id="141" creationId="{480595E0-627F-59E9-4CE8-23F5E9122E46}"/>
          </ac:spMkLst>
        </pc:spChg>
        <pc:spChg chg="mod">
          <ac:chgData name="Nicole Dinardi" userId="337826a2-8517-41ed-b5c5-3f0c50098c80" providerId="ADAL" clId="{2925253E-BB5D-465B-9E7A-8B6A95FDB120}" dt="2026-08-24T12:57:47.409" v="499" actId="1076"/>
          <ac:spMkLst>
            <pc:docMk/>
            <pc:sldMk cId="3099510981" sldId="284"/>
            <ac:spMk id="142" creationId="{3895EA55-D208-C5A7-45A4-14DDC4B69262}"/>
          </ac:spMkLst>
        </pc:spChg>
        <pc:spChg chg="mod">
          <ac:chgData name="Nicole Dinardi" userId="337826a2-8517-41ed-b5c5-3f0c50098c80" providerId="ADAL" clId="{2925253E-BB5D-465B-9E7A-8B6A95FDB120}" dt="2026-08-24T12:57:47.409" v="499" actId="1076"/>
          <ac:spMkLst>
            <pc:docMk/>
            <pc:sldMk cId="3099510981" sldId="284"/>
            <ac:spMk id="143" creationId="{76EB7F71-99C1-F2B6-8C4C-8ADC97745407}"/>
          </ac:spMkLst>
        </pc:spChg>
      </pc:sldChg>
      <pc:sldChg chg="addSp delSp modSp mod">
        <pc:chgData name="Nicole Dinardi" userId="337826a2-8517-41ed-b5c5-3f0c50098c80" providerId="ADAL" clId="{2925253E-BB5D-465B-9E7A-8B6A95FDB120}" dt="2026-08-24T12:31:20.383" v="251" actId="790"/>
        <pc:sldMkLst>
          <pc:docMk/>
          <pc:sldMk cId="3669420132" sldId="285"/>
        </pc:sldMkLst>
        <pc:spChg chg="mod">
          <ac:chgData name="Nicole Dinardi" userId="337826a2-8517-41ed-b5c5-3f0c50098c80" providerId="ADAL" clId="{2925253E-BB5D-465B-9E7A-8B6A95FDB120}" dt="2026-08-24T12:09:25.794" v="203" actId="14100"/>
          <ac:spMkLst>
            <pc:docMk/>
            <pc:sldMk cId="3669420132" sldId="285"/>
            <ac:spMk id="2" creationId="{9FED17CC-D865-FD91-01BD-5ADEB5291AFD}"/>
          </ac:spMkLst>
        </pc:spChg>
        <pc:spChg chg="mod">
          <ac:chgData name="Nicole Dinardi" userId="337826a2-8517-41ed-b5c5-3f0c50098c80" providerId="ADAL" clId="{2925253E-BB5D-465B-9E7A-8B6A95FDB120}" dt="2026-08-24T12:09:38.751" v="207" actId="1076"/>
          <ac:spMkLst>
            <pc:docMk/>
            <pc:sldMk cId="3669420132" sldId="285"/>
            <ac:spMk id="4" creationId="{2A8128E9-ACF6-FE2C-7A5F-FC1994FD77D7}"/>
          </ac:spMkLst>
        </pc:spChg>
        <pc:spChg chg="mod">
          <ac:chgData name="Nicole Dinardi" userId="337826a2-8517-41ed-b5c5-3f0c50098c80" providerId="ADAL" clId="{2925253E-BB5D-465B-9E7A-8B6A95FDB120}" dt="2026-08-24T12:09:38.751" v="207" actId="1076"/>
          <ac:spMkLst>
            <pc:docMk/>
            <pc:sldMk cId="3669420132" sldId="285"/>
            <ac:spMk id="5" creationId="{8DA1C833-DD9F-ACB4-4EE8-33A812BB422F}"/>
          </ac:spMkLst>
        </pc:spChg>
        <pc:spChg chg="mod">
          <ac:chgData name="Nicole Dinardi" userId="337826a2-8517-41ed-b5c5-3f0c50098c80" providerId="ADAL" clId="{2925253E-BB5D-465B-9E7A-8B6A95FDB120}" dt="2026-08-24T12:09:50.125" v="210" actId="1076"/>
          <ac:spMkLst>
            <pc:docMk/>
            <pc:sldMk cId="3669420132" sldId="285"/>
            <ac:spMk id="6" creationId="{ED683D5B-A769-2299-AB74-D9988C316B54}"/>
          </ac:spMkLst>
        </pc:spChg>
        <pc:spChg chg="mod">
          <ac:chgData name="Nicole Dinardi" userId="337826a2-8517-41ed-b5c5-3f0c50098c80" providerId="ADAL" clId="{2925253E-BB5D-465B-9E7A-8B6A95FDB120}" dt="2026-08-24T12:31:20.383" v="251" actId="790"/>
          <ac:spMkLst>
            <pc:docMk/>
            <pc:sldMk cId="3669420132" sldId="285"/>
            <ac:spMk id="7" creationId="{494125B4-C9E9-3772-A566-908B7260672E}"/>
          </ac:spMkLst>
        </pc:spChg>
        <pc:spChg chg="mod">
          <ac:chgData name="Nicole Dinardi" userId="337826a2-8517-41ed-b5c5-3f0c50098c80" providerId="ADAL" clId="{2925253E-BB5D-465B-9E7A-8B6A95FDB120}" dt="2026-08-24T12:10:10.701" v="214" actId="1076"/>
          <ac:spMkLst>
            <pc:docMk/>
            <pc:sldMk cId="3669420132" sldId="285"/>
            <ac:spMk id="8" creationId="{CE2E5A0B-EFEC-4077-EBB9-587333217260}"/>
          </ac:spMkLst>
        </pc:spChg>
        <pc:spChg chg="mod">
          <ac:chgData name="Nicole Dinardi" userId="337826a2-8517-41ed-b5c5-3f0c50098c80" providerId="ADAL" clId="{2925253E-BB5D-465B-9E7A-8B6A95FDB120}" dt="2026-08-24T12:31:20.383" v="251" actId="790"/>
          <ac:spMkLst>
            <pc:docMk/>
            <pc:sldMk cId="3669420132" sldId="285"/>
            <ac:spMk id="9" creationId="{7A84D62B-2EDF-0FA6-F98A-B2C49693DBAD}"/>
          </ac:spMkLst>
        </pc:spChg>
        <pc:spChg chg="mod">
          <ac:chgData name="Nicole Dinardi" userId="337826a2-8517-41ed-b5c5-3f0c50098c80" providerId="ADAL" clId="{2925253E-BB5D-465B-9E7A-8B6A95FDB120}" dt="2026-08-24T12:31:20.383" v="251" actId="790"/>
          <ac:spMkLst>
            <pc:docMk/>
            <pc:sldMk cId="3669420132" sldId="285"/>
            <ac:spMk id="10" creationId="{65C976D4-8B31-7C50-24AB-043D64DAF495}"/>
          </ac:spMkLst>
        </pc:spChg>
        <pc:spChg chg="mod">
          <ac:chgData name="Nicole Dinardi" userId="337826a2-8517-41ed-b5c5-3f0c50098c80" providerId="ADAL" clId="{2925253E-BB5D-465B-9E7A-8B6A95FDB120}" dt="2026-08-24T12:09:19.804" v="199" actId="1076"/>
          <ac:spMkLst>
            <pc:docMk/>
            <pc:sldMk cId="3669420132" sldId="285"/>
            <ac:spMk id="11" creationId="{25829CB8-F644-7758-73D2-46BB3344C28F}"/>
          </ac:spMkLst>
        </pc:spChg>
        <pc:spChg chg="mod">
          <ac:chgData name="Nicole Dinardi" userId="337826a2-8517-41ed-b5c5-3f0c50098c80" providerId="ADAL" clId="{2925253E-BB5D-465B-9E7A-8B6A95FDB120}" dt="2026-08-24T12:31:20.383" v="251" actId="790"/>
          <ac:spMkLst>
            <pc:docMk/>
            <pc:sldMk cId="3669420132" sldId="285"/>
            <ac:spMk id="12" creationId="{D02837E6-CFD9-39E3-D6F9-233CAEFEAFF1}"/>
          </ac:spMkLst>
        </pc:spChg>
        <pc:spChg chg="mod">
          <ac:chgData name="Nicole Dinardi" userId="337826a2-8517-41ed-b5c5-3f0c50098c80" providerId="ADAL" clId="{2925253E-BB5D-465B-9E7A-8B6A95FDB120}" dt="2026-08-24T12:09:13.900" v="198" actId="1076"/>
          <ac:spMkLst>
            <pc:docMk/>
            <pc:sldMk cId="3669420132" sldId="285"/>
            <ac:spMk id="13" creationId="{3A29BCA5-3BA7-E3C3-75FB-C7E8C08DCB6E}"/>
          </ac:spMkLst>
        </pc:spChg>
        <pc:spChg chg="mod">
          <ac:chgData name="Nicole Dinardi" userId="337826a2-8517-41ed-b5c5-3f0c50098c80" providerId="ADAL" clId="{2925253E-BB5D-465B-9E7A-8B6A95FDB120}" dt="2026-08-24T12:09:13.900" v="198" actId="1076"/>
          <ac:spMkLst>
            <pc:docMk/>
            <pc:sldMk cId="3669420132" sldId="285"/>
            <ac:spMk id="14" creationId="{0071654E-F487-C4DB-0CB7-902B5B76F261}"/>
          </ac:spMkLst>
        </pc:spChg>
        <pc:spChg chg="mod">
          <ac:chgData name="Nicole Dinardi" userId="337826a2-8517-41ed-b5c5-3f0c50098c80" providerId="ADAL" clId="{2925253E-BB5D-465B-9E7A-8B6A95FDB120}" dt="2026-08-24T12:08:57.652" v="193" actId="1076"/>
          <ac:spMkLst>
            <pc:docMk/>
            <pc:sldMk cId="3669420132" sldId="285"/>
            <ac:spMk id="15" creationId="{99259448-BB8D-BD3A-8056-9AFE187C2B1C}"/>
          </ac:spMkLst>
        </pc:spChg>
        <pc:spChg chg="mod">
          <ac:chgData name="Nicole Dinardi" userId="337826a2-8517-41ed-b5c5-3f0c50098c80" providerId="ADAL" clId="{2925253E-BB5D-465B-9E7A-8B6A95FDB120}" dt="2026-08-24T12:08:57.652" v="193" actId="1076"/>
          <ac:spMkLst>
            <pc:docMk/>
            <pc:sldMk cId="3669420132" sldId="285"/>
            <ac:spMk id="16" creationId="{7D6FCDAF-44EB-AAC0-1795-16AA214A7B54}"/>
          </ac:spMkLst>
        </pc:spChg>
        <pc:spChg chg="mod">
          <ac:chgData name="Nicole Dinardi" userId="337826a2-8517-41ed-b5c5-3f0c50098c80" providerId="ADAL" clId="{2925253E-BB5D-465B-9E7A-8B6A95FDB120}" dt="2026-08-24T12:10:40.501" v="221" actId="1076"/>
          <ac:spMkLst>
            <pc:docMk/>
            <pc:sldMk cId="3669420132" sldId="285"/>
            <ac:spMk id="17" creationId="{E7653E64-2AC7-CC0A-A3E1-A71853EA0546}"/>
          </ac:spMkLst>
        </pc:spChg>
        <pc:spChg chg="mod">
          <ac:chgData name="Nicole Dinardi" userId="337826a2-8517-41ed-b5c5-3f0c50098c80" providerId="ADAL" clId="{2925253E-BB5D-465B-9E7A-8B6A95FDB120}" dt="2026-08-24T12:10:40.501" v="221" actId="1076"/>
          <ac:spMkLst>
            <pc:docMk/>
            <pc:sldMk cId="3669420132" sldId="285"/>
            <ac:spMk id="18" creationId="{A68E3565-9A78-0137-2A10-3D197DD6E1AE}"/>
          </ac:spMkLst>
        </pc:spChg>
        <pc:spChg chg="mod">
          <ac:chgData name="Nicole Dinardi" userId="337826a2-8517-41ed-b5c5-3f0c50098c80" providerId="ADAL" clId="{2925253E-BB5D-465B-9E7A-8B6A95FDB120}" dt="2026-08-24T12:10:47.151" v="223" actId="403"/>
          <ac:spMkLst>
            <pc:docMk/>
            <pc:sldMk cId="3669420132" sldId="285"/>
            <ac:spMk id="19" creationId="{E2BB795D-6545-5E68-2568-5194CA9F875A}"/>
          </ac:spMkLst>
        </pc:spChg>
        <pc:spChg chg="mod">
          <ac:chgData name="Nicole Dinardi" userId="337826a2-8517-41ed-b5c5-3f0c50098c80" providerId="ADAL" clId="{2925253E-BB5D-465B-9E7A-8B6A95FDB120}" dt="2026-08-24T12:31:20.383" v="251" actId="790"/>
          <ac:spMkLst>
            <pc:docMk/>
            <pc:sldMk cId="3669420132" sldId="285"/>
            <ac:spMk id="20" creationId="{231E38E4-0DA8-7E8A-2AD0-260BEC74612D}"/>
          </ac:spMkLst>
        </pc:spChg>
        <pc:spChg chg="mod">
          <ac:chgData name="Nicole Dinardi" userId="337826a2-8517-41ed-b5c5-3f0c50098c80" providerId="ADAL" clId="{2925253E-BB5D-465B-9E7A-8B6A95FDB120}" dt="2026-08-24T12:11:07.127" v="228" actId="1076"/>
          <ac:spMkLst>
            <pc:docMk/>
            <pc:sldMk cId="3669420132" sldId="285"/>
            <ac:spMk id="21" creationId="{DF827F61-9562-77D8-9E78-D61B8ACC6286}"/>
          </ac:spMkLst>
        </pc:spChg>
        <pc:spChg chg="mod">
          <ac:chgData name="Nicole Dinardi" userId="337826a2-8517-41ed-b5c5-3f0c50098c80" providerId="ADAL" clId="{2925253E-BB5D-465B-9E7A-8B6A95FDB120}" dt="2026-08-24T12:11:18.015" v="231" actId="1076"/>
          <ac:spMkLst>
            <pc:docMk/>
            <pc:sldMk cId="3669420132" sldId="285"/>
            <ac:spMk id="22" creationId="{BDCAE946-F99B-B085-0095-B4CE7FABC37E}"/>
          </ac:spMkLst>
        </pc:spChg>
        <pc:spChg chg="mod">
          <ac:chgData name="Nicole Dinardi" userId="337826a2-8517-41ed-b5c5-3f0c50098c80" providerId="ADAL" clId="{2925253E-BB5D-465B-9E7A-8B6A95FDB120}" dt="2026-08-24T12:11:18.015" v="231" actId="1076"/>
          <ac:spMkLst>
            <pc:docMk/>
            <pc:sldMk cId="3669420132" sldId="285"/>
            <ac:spMk id="23" creationId="{1AB873A0-38B6-621A-D718-154EEB7C316E}"/>
          </ac:spMkLst>
        </pc:spChg>
        <pc:spChg chg="mod">
          <ac:chgData name="Nicole Dinardi" userId="337826a2-8517-41ed-b5c5-3f0c50098c80" providerId="ADAL" clId="{2925253E-BB5D-465B-9E7A-8B6A95FDB120}" dt="2026-08-24T12:31:20.383" v="251" actId="790"/>
          <ac:spMkLst>
            <pc:docMk/>
            <pc:sldMk cId="3669420132" sldId="285"/>
            <ac:spMk id="24" creationId="{71E3BDC0-C998-9143-FDF1-5E5B3F1E5E45}"/>
          </ac:spMkLst>
        </pc:spChg>
        <pc:spChg chg="mod">
          <ac:chgData name="Nicole Dinardi" userId="337826a2-8517-41ed-b5c5-3f0c50098c80" providerId="ADAL" clId="{2925253E-BB5D-465B-9E7A-8B6A95FDB120}" dt="2026-08-24T12:11:31.131" v="234" actId="1076"/>
          <ac:spMkLst>
            <pc:docMk/>
            <pc:sldMk cId="3669420132" sldId="285"/>
            <ac:spMk id="25" creationId="{4A0E79FE-0127-B1CC-9994-23191293C328}"/>
          </ac:spMkLst>
        </pc:spChg>
        <pc:spChg chg="mod">
          <ac:chgData name="Nicole Dinardi" userId="337826a2-8517-41ed-b5c5-3f0c50098c80" providerId="ADAL" clId="{2925253E-BB5D-465B-9E7A-8B6A95FDB120}" dt="2026-08-24T12:31:20.383" v="251" actId="790"/>
          <ac:spMkLst>
            <pc:docMk/>
            <pc:sldMk cId="3669420132" sldId="285"/>
            <ac:spMk id="26" creationId="{105D89A8-16C1-4664-783B-A0BC621325A0}"/>
          </ac:spMkLst>
        </pc:spChg>
        <pc:spChg chg="mod">
          <ac:chgData name="Nicole Dinardi" userId="337826a2-8517-41ed-b5c5-3f0c50098c80" providerId="ADAL" clId="{2925253E-BB5D-465B-9E7A-8B6A95FDB120}" dt="2026-08-24T12:11:47.442" v="236" actId="1076"/>
          <ac:spMkLst>
            <pc:docMk/>
            <pc:sldMk cId="3669420132" sldId="285"/>
            <ac:spMk id="27" creationId="{D1FD44CB-2879-6849-52B4-40DA21F8C26D}"/>
          </ac:spMkLst>
        </pc:spChg>
        <pc:spChg chg="mod">
          <ac:chgData name="Nicole Dinardi" userId="337826a2-8517-41ed-b5c5-3f0c50098c80" providerId="ADAL" clId="{2925253E-BB5D-465B-9E7A-8B6A95FDB120}" dt="2026-08-24T12:11:57.371" v="238" actId="1076"/>
          <ac:spMkLst>
            <pc:docMk/>
            <pc:sldMk cId="3669420132" sldId="285"/>
            <ac:spMk id="28" creationId="{CCCB4020-24E5-5088-5024-3576D5D16159}"/>
          </ac:spMkLst>
        </pc:spChg>
        <pc:spChg chg="mod">
          <ac:chgData name="Nicole Dinardi" userId="337826a2-8517-41ed-b5c5-3f0c50098c80" providerId="ADAL" clId="{2925253E-BB5D-465B-9E7A-8B6A95FDB120}" dt="2026-08-24T12:31:20.383" v="251" actId="790"/>
          <ac:spMkLst>
            <pc:docMk/>
            <pc:sldMk cId="3669420132" sldId="285"/>
            <ac:spMk id="29" creationId="{1AAFB073-CD9C-49B0-4882-73E355CCE84C}"/>
          </ac:spMkLst>
        </pc:spChg>
        <pc:spChg chg="mod">
          <ac:chgData name="Nicole Dinardi" userId="337826a2-8517-41ed-b5c5-3f0c50098c80" providerId="ADAL" clId="{2925253E-BB5D-465B-9E7A-8B6A95FDB120}" dt="2026-08-24T12:12:43.751" v="247" actId="1076"/>
          <ac:spMkLst>
            <pc:docMk/>
            <pc:sldMk cId="3669420132" sldId="285"/>
            <ac:spMk id="30" creationId="{69267947-21EC-5151-00D2-C62046C945E1}"/>
          </ac:spMkLst>
        </pc:spChg>
        <pc:spChg chg="mod">
          <ac:chgData name="Nicole Dinardi" userId="337826a2-8517-41ed-b5c5-3f0c50098c80" providerId="ADAL" clId="{2925253E-BB5D-465B-9E7A-8B6A95FDB120}" dt="2026-08-24T12:31:20.383" v="251" actId="790"/>
          <ac:spMkLst>
            <pc:docMk/>
            <pc:sldMk cId="3669420132" sldId="285"/>
            <ac:spMk id="31" creationId="{936DF296-3533-4E27-A03A-CFEE7F83922D}"/>
          </ac:spMkLst>
        </pc:spChg>
        <pc:spChg chg="mod">
          <ac:chgData name="Nicole Dinardi" userId="337826a2-8517-41ed-b5c5-3f0c50098c80" providerId="ADAL" clId="{2925253E-BB5D-465B-9E7A-8B6A95FDB120}" dt="2026-08-24T12:31:20.383" v="251" actId="790"/>
          <ac:spMkLst>
            <pc:docMk/>
            <pc:sldMk cId="3669420132" sldId="285"/>
            <ac:spMk id="32" creationId="{9CE00501-3369-8A9E-834F-2161BA7DAD36}"/>
          </ac:spMkLst>
        </pc:spChg>
        <pc:spChg chg="mod">
          <ac:chgData name="Nicole Dinardi" userId="337826a2-8517-41ed-b5c5-3f0c50098c80" providerId="ADAL" clId="{2925253E-BB5D-465B-9E7A-8B6A95FDB120}" dt="2026-08-24T12:12:53.551" v="250" actId="1076"/>
          <ac:spMkLst>
            <pc:docMk/>
            <pc:sldMk cId="3669420132" sldId="285"/>
            <ac:spMk id="33" creationId="{D362606D-A1D5-138D-D795-940195EE8FD9}"/>
          </ac:spMkLst>
        </pc:spChg>
        <pc:spChg chg="mod">
          <ac:chgData name="Nicole Dinardi" userId="337826a2-8517-41ed-b5c5-3f0c50098c80" providerId="ADAL" clId="{2925253E-BB5D-465B-9E7A-8B6A95FDB120}" dt="2026-08-24T12:12:53.551" v="250" actId="1076"/>
          <ac:spMkLst>
            <pc:docMk/>
            <pc:sldMk cId="3669420132" sldId="285"/>
            <ac:spMk id="34" creationId="{ED9A3EB5-21F6-47C5-9924-83A898C4E928}"/>
          </ac:spMkLst>
        </pc:spChg>
        <pc:spChg chg="add del mod">
          <ac:chgData name="Nicole Dinardi" userId="337826a2-8517-41ed-b5c5-3f0c50098c80" providerId="ADAL" clId="{2925253E-BB5D-465B-9E7A-8B6A95FDB120}" dt="2026-08-24T12:09:27.182" v="205"/>
          <ac:spMkLst>
            <pc:docMk/>
            <pc:sldMk cId="3669420132" sldId="285"/>
            <ac:spMk id="35" creationId="{8CFAFC41-87F4-18B2-B18B-2CB0138AEE5D}"/>
          </ac:spMkLst>
        </pc:spChg>
      </pc:sldChg>
      <pc:sldChg chg="modSp mod">
        <pc:chgData name="Nicole Dinardi" userId="337826a2-8517-41ed-b5c5-3f0c50098c80" providerId="ADAL" clId="{2925253E-BB5D-465B-9E7A-8B6A95FDB120}" dt="2026-08-24T12:31:20.383" v="251" actId="790"/>
        <pc:sldMkLst>
          <pc:docMk/>
          <pc:sldMk cId="4210291025" sldId="286"/>
        </pc:sldMkLst>
        <pc:spChg chg="mod">
          <ac:chgData name="Nicole Dinardi" userId="337826a2-8517-41ed-b5c5-3f0c50098c80" providerId="ADAL" clId="{2925253E-BB5D-465B-9E7A-8B6A95FDB120}" dt="2026-08-24T12:31:20.383" v="251" actId="790"/>
          <ac:spMkLst>
            <pc:docMk/>
            <pc:sldMk cId="4210291025" sldId="286"/>
            <ac:spMk id="2" creationId="{677B1792-36BE-1E95-D223-93C05C220272}"/>
          </ac:spMkLst>
        </pc:spChg>
        <pc:spChg chg="mod">
          <ac:chgData name="Nicole Dinardi" userId="337826a2-8517-41ed-b5c5-3f0c50098c80" providerId="ADAL" clId="{2925253E-BB5D-465B-9E7A-8B6A95FDB120}" dt="2026-08-24T12:31:20.383" v="251" actId="790"/>
          <ac:spMkLst>
            <pc:docMk/>
            <pc:sldMk cId="4210291025" sldId="286"/>
            <ac:spMk id="3" creationId="{71D47FE4-0DBB-9C98-12B9-865CE6670D5C}"/>
          </ac:spMkLst>
        </pc:spChg>
        <pc:spChg chg="mod">
          <ac:chgData name="Nicole Dinardi" userId="337826a2-8517-41ed-b5c5-3f0c50098c80" providerId="ADAL" clId="{2925253E-BB5D-465B-9E7A-8B6A95FDB120}" dt="2026-08-24T12:31:20.383" v="251" actId="790"/>
          <ac:spMkLst>
            <pc:docMk/>
            <pc:sldMk cId="4210291025" sldId="286"/>
            <ac:spMk id="5" creationId="{D6E94E67-E57D-B60F-BABA-660AF050AEF9}"/>
          </ac:spMkLst>
        </pc:spChg>
        <pc:spChg chg="mod">
          <ac:chgData name="Nicole Dinardi" userId="337826a2-8517-41ed-b5c5-3f0c50098c80" providerId="ADAL" clId="{2925253E-BB5D-465B-9E7A-8B6A95FDB120}" dt="2026-08-24T12:31:20.383" v="251" actId="790"/>
          <ac:spMkLst>
            <pc:docMk/>
            <pc:sldMk cId="4210291025" sldId="286"/>
            <ac:spMk id="7" creationId="{8872744D-C72E-964E-D9F9-BF91ABC3AF6C}"/>
          </ac:spMkLst>
        </pc:spChg>
      </pc:sldChg>
      <pc:sldChg chg="modSp mod">
        <pc:chgData name="Nicole Dinardi" userId="337826a2-8517-41ed-b5c5-3f0c50098c80" providerId="ADAL" clId="{2925253E-BB5D-465B-9E7A-8B6A95FDB120}" dt="2026-08-24T12:31:20.383" v="251" actId="790"/>
        <pc:sldMkLst>
          <pc:docMk/>
          <pc:sldMk cId="3689393065" sldId="287"/>
        </pc:sldMkLst>
        <pc:spChg chg="mod">
          <ac:chgData name="Nicole Dinardi" userId="337826a2-8517-41ed-b5c5-3f0c50098c80" providerId="ADAL" clId="{2925253E-BB5D-465B-9E7A-8B6A95FDB120}" dt="2026-08-24T12:31:20.383" v="251" actId="790"/>
          <ac:spMkLst>
            <pc:docMk/>
            <pc:sldMk cId="3689393065" sldId="287"/>
            <ac:spMk id="2" creationId="{CBC54A29-A33C-5C27-C6A3-4A167D9D50EF}"/>
          </ac:spMkLst>
        </pc:spChg>
        <pc:spChg chg="mod">
          <ac:chgData name="Nicole Dinardi" userId="337826a2-8517-41ed-b5c5-3f0c50098c80" providerId="ADAL" clId="{2925253E-BB5D-465B-9E7A-8B6A95FDB120}" dt="2026-08-24T12:31:20.383" v="251" actId="790"/>
          <ac:spMkLst>
            <pc:docMk/>
            <pc:sldMk cId="3689393065" sldId="287"/>
            <ac:spMk id="3" creationId="{B84B11BF-83B5-199E-6EB1-463FD71AE91E}"/>
          </ac:spMkLst>
        </pc:spChg>
        <pc:spChg chg="mod">
          <ac:chgData name="Nicole Dinardi" userId="337826a2-8517-41ed-b5c5-3f0c50098c80" providerId="ADAL" clId="{2925253E-BB5D-465B-9E7A-8B6A95FDB120}" dt="2026-08-24T12:31:20.383" v="251" actId="790"/>
          <ac:spMkLst>
            <pc:docMk/>
            <pc:sldMk cId="3689393065" sldId="287"/>
            <ac:spMk id="9" creationId="{034E2C27-8179-BE2D-159B-EFE5A9E4C7C4}"/>
          </ac:spMkLst>
        </pc:spChg>
        <pc:spChg chg="mod">
          <ac:chgData name="Nicole Dinardi" userId="337826a2-8517-41ed-b5c5-3f0c50098c80" providerId="ADAL" clId="{2925253E-BB5D-465B-9E7A-8B6A95FDB120}" dt="2026-08-24T12:31:20.383" v="251" actId="790"/>
          <ac:spMkLst>
            <pc:docMk/>
            <pc:sldMk cId="3689393065" sldId="287"/>
            <ac:spMk id="10" creationId="{E4D009D4-D9F9-E7BE-83BF-534DB1AE3E25}"/>
          </ac:spMkLst>
        </pc:spChg>
        <pc:spChg chg="mod">
          <ac:chgData name="Nicole Dinardi" userId="337826a2-8517-41ed-b5c5-3f0c50098c80" providerId="ADAL" clId="{2925253E-BB5D-465B-9E7A-8B6A95FDB120}" dt="2026-08-24T12:31:20.383" v="251" actId="790"/>
          <ac:spMkLst>
            <pc:docMk/>
            <pc:sldMk cId="3689393065" sldId="287"/>
            <ac:spMk id="11" creationId="{3A16CED4-0260-2B03-0AB0-730442F573A5}"/>
          </ac:spMkLst>
        </pc:spChg>
        <pc:spChg chg="mod">
          <ac:chgData name="Nicole Dinardi" userId="337826a2-8517-41ed-b5c5-3f0c50098c80" providerId="ADAL" clId="{2925253E-BB5D-465B-9E7A-8B6A95FDB120}" dt="2026-08-24T12:31:20.383" v="251" actId="790"/>
          <ac:spMkLst>
            <pc:docMk/>
            <pc:sldMk cId="3689393065" sldId="287"/>
            <ac:spMk id="12" creationId="{6EF24A7C-C196-3D6E-B7AB-57AAC574EB04}"/>
          </ac:spMkLst>
        </pc:spChg>
        <pc:spChg chg="mod">
          <ac:chgData name="Nicole Dinardi" userId="337826a2-8517-41ed-b5c5-3f0c50098c80" providerId="ADAL" clId="{2925253E-BB5D-465B-9E7A-8B6A95FDB120}" dt="2026-08-24T12:31:20.383" v="251" actId="790"/>
          <ac:spMkLst>
            <pc:docMk/>
            <pc:sldMk cId="3689393065" sldId="287"/>
            <ac:spMk id="13" creationId="{57B7AB42-D4C0-0001-A1D7-679A053B6588}"/>
          </ac:spMkLst>
        </pc:spChg>
        <pc:spChg chg="mod">
          <ac:chgData name="Nicole Dinardi" userId="337826a2-8517-41ed-b5c5-3f0c50098c80" providerId="ADAL" clId="{2925253E-BB5D-465B-9E7A-8B6A95FDB120}" dt="2026-08-24T12:31:20.383" v="251" actId="790"/>
          <ac:spMkLst>
            <pc:docMk/>
            <pc:sldMk cId="3689393065" sldId="287"/>
            <ac:spMk id="15" creationId="{BFA3C281-1BD5-8CE7-E069-14BBA2104E71}"/>
          </ac:spMkLst>
        </pc:spChg>
      </pc:sldChg>
      <pc:sldChg chg="modSp mod">
        <pc:chgData name="Nicole Dinardi" userId="337826a2-8517-41ed-b5c5-3f0c50098c80" providerId="ADAL" clId="{2925253E-BB5D-465B-9E7A-8B6A95FDB120}" dt="2026-08-24T12:31:20.383" v="251" actId="790"/>
        <pc:sldMkLst>
          <pc:docMk/>
          <pc:sldMk cId="1302599508" sldId="288"/>
        </pc:sldMkLst>
        <pc:spChg chg="mod">
          <ac:chgData name="Nicole Dinardi" userId="337826a2-8517-41ed-b5c5-3f0c50098c80" providerId="ADAL" clId="{2925253E-BB5D-465B-9E7A-8B6A95FDB120}" dt="2026-08-24T12:31:20.383" v="251" actId="790"/>
          <ac:spMkLst>
            <pc:docMk/>
            <pc:sldMk cId="1302599508" sldId="288"/>
            <ac:spMk id="2" creationId="{60238FE5-1725-AD07-9C99-66C3743FF3BC}"/>
          </ac:spMkLst>
        </pc:spChg>
        <pc:spChg chg="mod">
          <ac:chgData name="Nicole Dinardi" userId="337826a2-8517-41ed-b5c5-3f0c50098c80" providerId="ADAL" clId="{2925253E-BB5D-465B-9E7A-8B6A95FDB120}" dt="2026-08-24T12:31:20.383" v="251" actId="790"/>
          <ac:spMkLst>
            <pc:docMk/>
            <pc:sldMk cId="1302599508" sldId="288"/>
            <ac:spMk id="3" creationId="{458C2CBB-6807-5664-94F6-CFC9263E0926}"/>
          </ac:spMkLst>
        </pc:spChg>
        <pc:spChg chg="mod">
          <ac:chgData name="Nicole Dinardi" userId="337826a2-8517-41ed-b5c5-3f0c50098c80" providerId="ADAL" clId="{2925253E-BB5D-465B-9E7A-8B6A95FDB120}" dt="2026-08-24T12:31:20.383" v="251" actId="790"/>
          <ac:spMkLst>
            <pc:docMk/>
            <pc:sldMk cId="1302599508" sldId="288"/>
            <ac:spMk id="4" creationId="{B64BCFC2-0F54-6FCF-80CD-A7B39655E398}"/>
          </ac:spMkLst>
        </pc:spChg>
        <pc:spChg chg="mod">
          <ac:chgData name="Nicole Dinardi" userId="337826a2-8517-41ed-b5c5-3f0c50098c80" providerId="ADAL" clId="{2925253E-BB5D-465B-9E7A-8B6A95FDB120}" dt="2026-08-24T12:31:20.383" v="251" actId="790"/>
          <ac:spMkLst>
            <pc:docMk/>
            <pc:sldMk cId="1302599508" sldId="288"/>
            <ac:spMk id="10" creationId="{C31519EE-CF2A-34E6-E5F5-CAE6C30C8B03}"/>
          </ac:spMkLst>
        </pc:spChg>
        <pc:spChg chg="mod">
          <ac:chgData name="Nicole Dinardi" userId="337826a2-8517-41ed-b5c5-3f0c50098c80" providerId="ADAL" clId="{2925253E-BB5D-465B-9E7A-8B6A95FDB120}" dt="2026-08-24T12:31:20.383" v="251" actId="790"/>
          <ac:spMkLst>
            <pc:docMk/>
            <pc:sldMk cId="1302599508" sldId="288"/>
            <ac:spMk id="11" creationId="{9E452735-8D2D-03FD-A8E5-65BB7D7E815A}"/>
          </ac:spMkLst>
        </pc:spChg>
        <pc:spChg chg="mod">
          <ac:chgData name="Nicole Dinardi" userId="337826a2-8517-41ed-b5c5-3f0c50098c80" providerId="ADAL" clId="{2925253E-BB5D-465B-9E7A-8B6A95FDB120}" dt="2026-08-24T12:31:20.383" v="251" actId="790"/>
          <ac:spMkLst>
            <pc:docMk/>
            <pc:sldMk cId="1302599508" sldId="288"/>
            <ac:spMk id="12" creationId="{73E874F3-3F0A-2B22-5285-BF95510A8D72}"/>
          </ac:spMkLst>
        </pc:spChg>
        <pc:spChg chg="mod">
          <ac:chgData name="Nicole Dinardi" userId="337826a2-8517-41ed-b5c5-3f0c50098c80" providerId="ADAL" clId="{2925253E-BB5D-465B-9E7A-8B6A95FDB120}" dt="2026-08-24T12:31:20.383" v="251" actId="790"/>
          <ac:spMkLst>
            <pc:docMk/>
            <pc:sldMk cId="1302599508" sldId="288"/>
            <ac:spMk id="13" creationId="{B723C5B0-109B-10F9-8155-67F0303BBC0A}"/>
          </ac:spMkLst>
        </pc:spChg>
        <pc:spChg chg="mod">
          <ac:chgData name="Nicole Dinardi" userId="337826a2-8517-41ed-b5c5-3f0c50098c80" providerId="ADAL" clId="{2925253E-BB5D-465B-9E7A-8B6A95FDB120}" dt="2026-08-24T12:31:20.383" v="251" actId="790"/>
          <ac:spMkLst>
            <pc:docMk/>
            <pc:sldMk cId="1302599508" sldId="288"/>
            <ac:spMk id="14" creationId="{E88FFDCE-9159-537B-0727-1C59A2F0852A}"/>
          </ac:spMkLst>
        </pc:spChg>
      </pc:sldChg>
      <pc:sldChg chg="modSp mod">
        <pc:chgData name="Nicole Dinardi" userId="337826a2-8517-41ed-b5c5-3f0c50098c80" providerId="ADAL" clId="{2925253E-BB5D-465B-9E7A-8B6A95FDB120}" dt="2026-08-24T12:31:20.383" v="251" actId="790"/>
        <pc:sldMkLst>
          <pc:docMk/>
          <pc:sldMk cId="223135607" sldId="289"/>
        </pc:sldMkLst>
        <pc:spChg chg="mod">
          <ac:chgData name="Nicole Dinardi" userId="337826a2-8517-41ed-b5c5-3f0c50098c80" providerId="ADAL" clId="{2925253E-BB5D-465B-9E7A-8B6A95FDB120}" dt="2026-08-24T12:31:20.383" v="251" actId="790"/>
          <ac:spMkLst>
            <pc:docMk/>
            <pc:sldMk cId="223135607" sldId="289"/>
            <ac:spMk id="2" creationId="{53E5E937-B979-7E65-81C4-46C9FBCD7822}"/>
          </ac:spMkLst>
        </pc:spChg>
        <pc:spChg chg="mod">
          <ac:chgData name="Nicole Dinardi" userId="337826a2-8517-41ed-b5c5-3f0c50098c80" providerId="ADAL" clId="{2925253E-BB5D-465B-9E7A-8B6A95FDB120}" dt="2026-08-24T12:31:20.383" v="251" actId="790"/>
          <ac:spMkLst>
            <pc:docMk/>
            <pc:sldMk cId="223135607" sldId="289"/>
            <ac:spMk id="3" creationId="{A29DE90B-F4B2-E0CB-6E88-2D280EE0C8AF}"/>
          </ac:spMkLst>
        </pc:spChg>
        <pc:spChg chg="mod">
          <ac:chgData name="Nicole Dinardi" userId="337826a2-8517-41ed-b5c5-3f0c50098c80" providerId="ADAL" clId="{2925253E-BB5D-465B-9E7A-8B6A95FDB120}" dt="2026-08-24T12:31:20.383" v="251" actId="790"/>
          <ac:spMkLst>
            <pc:docMk/>
            <pc:sldMk cId="223135607" sldId="289"/>
            <ac:spMk id="5" creationId="{4E1822F6-9E7B-6A5C-55A1-8DBF0C39F09F}"/>
          </ac:spMkLst>
        </pc:spChg>
        <pc:spChg chg="mod">
          <ac:chgData name="Nicole Dinardi" userId="337826a2-8517-41ed-b5c5-3f0c50098c80" providerId="ADAL" clId="{2925253E-BB5D-465B-9E7A-8B6A95FDB120}" dt="2026-08-24T12:31:20.383" v="251" actId="790"/>
          <ac:spMkLst>
            <pc:docMk/>
            <pc:sldMk cId="223135607" sldId="289"/>
            <ac:spMk id="15" creationId="{729136EB-569A-BDC8-0663-8484DB014D4C}"/>
          </ac:spMkLst>
        </pc:spChg>
        <pc:spChg chg="mod">
          <ac:chgData name="Nicole Dinardi" userId="337826a2-8517-41ed-b5c5-3f0c50098c80" providerId="ADAL" clId="{2925253E-BB5D-465B-9E7A-8B6A95FDB120}" dt="2026-08-24T12:31:20.383" v="251" actId="790"/>
          <ac:spMkLst>
            <pc:docMk/>
            <pc:sldMk cId="223135607" sldId="289"/>
            <ac:spMk id="16" creationId="{B7DA4361-53FC-061D-FE3E-306B273DE4CA}"/>
          </ac:spMkLst>
        </pc:spChg>
        <pc:spChg chg="mod">
          <ac:chgData name="Nicole Dinardi" userId="337826a2-8517-41ed-b5c5-3f0c50098c80" providerId="ADAL" clId="{2925253E-BB5D-465B-9E7A-8B6A95FDB120}" dt="2026-08-24T12:31:20.383" v="251" actId="790"/>
          <ac:spMkLst>
            <pc:docMk/>
            <pc:sldMk cId="223135607" sldId="289"/>
            <ac:spMk id="17" creationId="{FDF512B0-76C4-1FDD-91DA-202AF9E1C3EB}"/>
          </ac:spMkLst>
        </pc:spChg>
        <pc:spChg chg="mod">
          <ac:chgData name="Nicole Dinardi" userId="337826a2-8517-41ed-b5c5-3f0c50098c80" providerId="ADAL" clId="{2925253E-BB5D-465B-9E7A-8B6A95FDB120}" dt="2026-08-24T12:31:20.383" v="251" actId="790"/>
          <ac:spMkLst>
            <pc:docMk/>
            <pc:sldMk cId="223135607" sldId="289"/>
            <ac:spMk id="18" creationId="{6D33FC7E-DA38-FE7C-15CB-2F09387DA424}"/>
          </ac:spMkLst>
        </pc:spChg>
        <pc:spChg chg="mod">
          <ac:chgData name="Nicole Dinardi" userId="337826a2-8517-41ed-b5c5-3f0c50098c80" providerId="ADAL" clId="{2925253E-BB5D-465B-9E7A-8B6A95FDB120}" dt="2026-08-24T12:31:20.383" v="251" actId="790"/>
          <ac:spMkLst>
            <pc:docMk/>
            <pc:sldMk cId="223135607" sldId="289"/>
            <ac:spMk id="19" creationId="{11986105-0A86-BE96-005D-04F484FA7D2A}"/>
          </ac:spMkLst>
        </pc:spChg>
      </pc:sldChg>
      <pc:sldChg chg="modSp mod">
        <pc:chgData name="Nicole Dinardi" userId="337826a2-8517-41ed-b5c5-3f0c50098c80" providerId="ADAL" clId="{2925253E-BB5D-465B-9E7A-8B6A95FDB120}" dt="2026-08-24T12:31:20.383" v="251" actId="790"/>
        <pc:sldMkLst>
          <pc:docMk/>
          <pc:sldMk cId="3652847266" sldId="290"/>
        </pc:sldMkLst>
        <pc:spChg chg="mod">
          <ac:chgData name="Nicole Dinardi" userId="337826a2-8517-41ed-b5c5-3f0c50098c80" providerId="ADAL" clId="{2925253E-BB5D-465B-9E7A-8B6A95FDB120}" dt="2026-08-24T12:31:20.383" v="251" actId="790"/>
          <ac:spMkLst>
            <pc:docMk/>
            <pc:sldMk cId="3652847266" sldId="290"/>
            <ac:spMk id="2" creationId="{8B0EC7E3-B853-4D40-B1BF-F327B78CE7F1}"/>
          </ac:spMkLst>
        </pc:spChg>
        <pc:spChg chg="mod">
          <ac:chgData name="Nicole Dinardi" userId="337826a2-8517-41ed-b5c5-3f0c50098c80" providerId="ADAL" clId="{2925253E-BB5D-465B-9E7A-8B6A95FDB120}" dt="2026-08-24T12:04:04.875" v="137" actId="2710"/>
          <ac:spMkLst>
            <pc:docMk/>
            <pc:sldMk cId="3652847266" sldId="290"/>
            <ac:spMk id="4" creationId="{D5A05690-BA0D-35EC-0294-5AB0C2892DB8}"/>
          </ac:spMkLst>
        </pc:spChg>
        <pc:spChg chg="mod">
          <ac:chgData name="Nicole Dinardi" userId="337826a2-8517-41ed-b5c5-3f0c50098c80" providerId="ADAL" clId="{2925253E-BB5D-465B-9E7A-8B6A95FDB120}" dt="2026-08-24T12:04:04.875" v="137" actId="2710"/>
          <ac:spMkLst>
            <pc:docMk/>
            <pc:sldMk cId="3652847266" sldId="290"/>
            <ac:spMk id="5" creationId="{DA37C03C-6C7A-5744-33F5-901EA78F48A6}"/>
          </ac:spMkLst>
        </pc:spChg>
        <pc:spChg chg="mod">
          <ac:chgData name="Nicole Dinardi" userId="337826a2-8517-41ed-b5c5-3f0c50098c80" providerId="ADAL" clId="{2925253E-BB5D-465B-9E7A-8B6A95FDB120}" dt="2026-08-24T12:04:04.875" v="137" actId="2710"/>
          <ac:spMkLst>
            <pc:docMk/>
            <pc:sldMk cId="3652847266" sldId="290"/>
            <ac:spMk id="6" creationId="{001784DF-C5DC-5002-43C7-B014E5117010}"/>
          </ac:spMkLst>
        </pc:spChg>
        <pc:spChg chg="mod">
          <ac:chgData name="Nicole Dinardi" userId="337826a2-8517-41ed-b5c5-3f0c50098c80" providerId="ADAL" clId="{2925253E-BB5D-465B-9E7A-8B6A95FDB120}" dt="2026-08-24T12:04:21.687" v="142" actId="1076"/>
          <ac:spMkLst>
            <pc:docMk/>
            <pc:sldMk cId="3652847266" sldId="290"/>
            <ac:spMk id="7" creationId="{8A45D4B4-30ED-4827-28AB-FA69AEDBA677}"/>
          </ac:spMkLst>
        </pc:spChg>
        <pc:spChg chg="mod">
          <ac:chgData name="Nicole Dinardi" userId="337826a2-8517-41ed-b5c5-3f0c50098c80" providerId="ADAL" clId="{2925253E-BB5D-465B-9E7A-8B6A95FDB120}" dt="2026-08-24T12:04:21.687" v="142" actId="1076"/>
          <ac:spMkLst>
            <pc:docMk/>
            <pc:sldMk cId="3652847266" sldId="290"/>
            <ac:spMk id="8" creationId="{8304679D-4EE2-17CF-F7A9-CF83E473F011}"/>
          </ac:spMkLst>
        </pc:spChg>
        <pc:spChg chg="mod">
          <ac:chgData name="Nicole Dinardi" userId="337826a2-8517-41ed-b5c5-3f0c50098c80" providerId="ADAL" clId="{2925253E-BB5D-465B-9E7A-8B6A95FDB120}" dt="2026-08-24T12:04:26.634" v="143" actId="1076"/>
          <ac:spMkLst>
            <pc:docMk/>
            <pc:sldMk cId="3652847266" sldId="290"/>
            <ac:spMk id="9" creationId="{384D7CEA-A6D5-62E7-1A2B-DDEBFBB3026E}"/>
          </ac:spMkLst>
        </pc:spChg>
        <pc:spChg chg="mod">
          <ac:chgData name="Nicole Dinardi" userId="337826a2-8517-41ed-b5c5-3f0c50098c80" providerId="ADAL" clId="{2925253E-BB5D-465B-9E7A-8B6A95FDB120}" dt="2026-08-24T12:05:18.422" v="156" actId="1076"/>
          <ac:spMkLst>
            <pc:docMk/>
            <pc:sldMk cId="3652847266" sldId="290"/>
            <ac:spMk id="10" creationId="{CC1BF333-9775-A726-0B6D-B7A6A5E6A63C}"/>
          </ac:spMkLst>
        </pc:spChg>
        <pc:spChg chg="mod">
          <ac:chgData name="Nicole Dinardi" userId="337826a2-8517-41ed-b5c5-3f0c50098c80" providerId="ADAL" clId="{2925253E-BB5D-465B-9E7A-8B6A95FDB120}" dt="2026-08-24T12:05:00.100" v="152" actId="403"/>
          <ac:spMkLst>
            <pc:docMk/>
            <pc:sldMk cId="3652847266" sldId="290"/>
            <ac:spMk id="11" creationId="{C0FC4989-E458-24F8-2A6A-EFC3FA931409}"/>
          </ac:spMkLst>
        </pc:spChg>
        <pc:spChg chg="mod">
          <ac:chgData name="Nicole Dinardi" userId="337826a2-8517-41ed-b5c5-3f0c50098c80" providerId="ADAL" clId="{2925253E-BB5D-465B-9E7A-8B6A95FDB120}" dt="2026-08-24T12:31:20.383" v="251" actId="790"/>
          <ac:spMkLst>
            <pc:docMk/>
            <pc:sldMk cId="3652847266" sldId="290"/>
            <ac:spMk id="12" creationId="{B2ACEC7C-536B-5607-F727-92FB593FDCB9}"/>
          </ac:spMkLst>
        </pc:spChg>
        <pc:spChg chg="mod">
          <ac:chgData name="Nicole Dinardi" userId="337826a2-8517-41ed-b5c5-3f0c50098c80" providerId="ADAL" clId="{2925253E-BB5D-465B-9E7A-8B6A95FDB120}" dt="2026-08-24T12:04:51.857" v="151" actId="1076"/>
          <ac:spMkLst>
            <pc:docMk/>
            <pc:sldMk cId="3652847266" sldId="290"/>
            <ac:spMk id="13" creationId="{26956493-C3A3-C238-0081-B98BE0C53F74}"/>
          </ac:spMkLst>
        </pc:spChg>
        <pc:spChg chg="mod">
          <ac:chgData name="Nicole Dinardi" userId="337826a2-8517-41ed-b5c5-3f0c50098c80" providerId="ADAL" clId="{2925253E-BB5D-465B-9E7A-8B6A95FDB120}" dt="2026-08-24T12:31:20.383" v="251" actId="790"/>
          <ac:spMkLst>
            <pc:docMk/>
            <pc:sldMk cId="3652847266" sldId="290"/>
            <ac:spMk id="14" creationId="{DE8C6B82-814E-57FC-DDE1-E8547E292ACE}"/>
          </ac:spMkLst>
        </pc:spChg>
        <pc:spChg chg="mod">
          <ac:chgData name="Nicole Dinardi" userId="337826a2-8517-41ed-b5c5-3f0c50098c80" providerId="ADAL" clId="{2925253E-BB5D-465B-9E7A-8B6A95FDB120}" dt="2026-08-24T12:31:20.383" v="251" actId="790"/>
          <ac:spMkLst>
            <pc:docMk/>
            <pc:sldMk cId="3652847266" sldId="290"/>
            <ac:spMk id="15" creationId="{093F91E7-664D-9572-6817-320555EA44D5}"/>
          </ac:spMkLst>
        </pc:spChg>
        <pc:spChg chg="mod">
          <ac:chgData name="Nicole Dinardi" userId="337826a2-8517-41ed-b5c5-3f0c50098c80" providerId="ADAL" clId="{2925253E-BB5D-465B-9E7A-8B6A95FDB120}" dt="2026-08-24T12:04:39.767" v="147" actId="2710"/>
          <ac:spMkLst>
            <pc:docMk/>
            <pc:sldMk cId="3652847266" sldId="290"/>
            <ac:spMk id="16" creationId="{DED160D8-875F-723F-E6EB-F5CDD5A5DF0F}"/>
          </ac:spMkLst>
        </pc:spChg>
        <pc:spChg chg="mod">
          <ac:chgData name="Nicole Dinardi" userId="337826a2-8517-41ed-b5c5-3f0c50098c80" providerId="ADAL" clId="{2925253E-BB5D-465B-9E7A-8B6A95FDB120}" dt="2026-08-24T12:04:39.767" v="147" actId="2710"/>
          <ac:spMkLst>
            <pc:docMk/>
            <pc:sldMk cId="3652847266" sldId="290"/>
            <ac:spMk id="17" creationId="{4B791127-6C17-F6B0-B9F0-DA22C761FBC4}"/>
          </ac:spMkLst>
        </pc:spChg>
        <pc:spChg chg="mod">
          <ac:chgData name="Nicole Dinardi" userId="337826a2-8517-41ed-b5c5-3f0c50098c80" providerId="ADAL" clId="{2925253E-BB5D-465B-9E7A-8B6A95FDB120}" dt="2026-08-24T12:04:39.767" v="147" actId="2710"/>
          <ac:spMkLst>
            <pc:docMk/>
            <pc:sldMk cId="3652847266" sldId="290"/>
            <ac:spMk id="18" creationId="{91EA1396-664F-548C-C20A-EB5AF44E935F}"/>
          </ac:spMkLst>
        </pc:spChg>
        <pc:spChg chg="mod">
          <ac:chgData name="Nicole Dinardi" userId="337826a2-8517-41ed-b5c5-3f0c50098c80" providerId="ADAL" clId="{2925253E-BB5D-465B-9E7A-8B6A95FDB120}" dt="2026-08-24T12:04:04.875" v="137" actId="2710"/>
          <ac:spMkLst>
            <pc:docMk/>
            <pc:sldMk cId="3652847266" sldId="290"/>
            <ac:spMk id="19" creationId="{1140EF01-D832-0A05-7D14-564B862940CB}"/>
          </ac:spMkLst>
        </pc:spChg>
        <pc:spChg chg="mod">
          <ac:chgData name="Nicole Dinardi" userId="337826a2-8517-41ed-b5c5-3f0c50098c80" providerId="ADAL" clId="{2925253E-BB5D-465B-9E7A-8B6A95FDB120}" dt="2026-08-24T12:04:04.875" v="137" actId="2710"/>
          <ac:spMkLst>
            <pc:docMk/>
            <pc:sldMk cId="3652847266" sldId="290"/>
            <ac:spMk id="20" creationId="{967AC2DF-7447-F87B-3FBD-0FC487C8BCE4}"/>
          </ac:spMkLst>
        </pc:spChg>
        <pc:spChg chg="mod">
          <ac:chgData name="Nicole Dinardi" userId="337826a2-8517-41ed-b5c5-3f0c50098c80" providerId="ADAL" clId="{2925253E-BB5D-465B-9E7A-8B6A95FDB120}" dt="2026-08-24T12:04:04.875" v="137" actId="2710"/>
          <ac:spMkLst>
            <pc:docMk/>
            <pc:sldMk cId="3652847266" sldId="290"/>
            <ac:spMk id="21" creationId="{7E7E578C-7296-5A72-3ABB-4D01579DFD32}"/>
          </ac:spMkLst>
        </pc:spChg>
        <pc:spChg chg="mod">
          <ac:chgData name="Nicole Dinardi" userId="337826a2-8517-41ed-b5c5-3f0c50098c80" providerId="ADAL" clId="{2925253E-BB5D-465B-9E7A-8B6A95FDB120}" dt="2026-08-24T12:31:20.383" v="251" actId="790"/>
          <ac:spMkLst>
            <pc:docMk/>
            <pc:sldMk cId="3652847266" sldId="290"/>
            <ac:spMk id="22" creationId="{D2CCF4BC-6B90-B903-84B9-4F5DB4CBCE71}"/>
          </ac:spMkLst>
        </pc:spChg>
        <pc:spChg chg="mod">
          <ac:chgData name="Nicole Dinardi" userId="337826a2-8517-41ed-b5c5-3f0c50098c80" providerId="ADAL" clId="{2925253E-BB5D-465B-9E7A-8B6A95FDB120}" dt="2026-08-24T12:31:20.383" v="251" actId="790"/>
          <ac:spMkLst>
            <pc:docMk/>
            <pc:sldMk cId="3652847266" sldId="290"/>
            <ac:spMk id="23" creationId="{2D247D12-41D6-7472-CBF1-AE03D3F869F7}"/>
          </ac:spMkLst>
        </pc:spChg>
        <pc:spChg chg="mod">
          <ac:chgData name="Nicole Dinardi" userId="337826a2-8517-41ed-b5c5-3f0c50098c80" providerId="ADAL" clId="{2925253E-BB5D-465B-9E7A-8B6A95FDB120}" dt="2026-08-24T12:04:28.352" v="144" actId="1076"/>
          <ac:spMkLst>
            <pc:docMk/>
            <pc:sldMk cId="3652847266" sldId="290"/>
            <ac:spMk id="24" creationId="{3F73CD1B-3A1B-6475-6CA0-2E0E532B337B}"/>
          </ac:spMkLst>
        </pc:spChg>
        <pc:spChg chg="mod">
          <ac:chgData name="Nicole Dinardi" userId="337826a2-8517-41ed-b5c5-3f0c50098c80" providerId="ADAL" clId="{2925253E-BB5D-465B-9E7A-8B6A95FDB120}" dt="2026-08-24T12:31:20.383" v="251" actId="790"/>
          <ac:spMkLst>
            <pc:docMk/>
            <pc:sldMk cId="3652847266" sldId="290"/>
            <ac:spMk id="25" creationId="{FE5F5A9E-1611-613F-68C6-3B7AD9907053}"/>
          </ac:spMkLst>
        </pc:spChg>
        <pc:spChg chg="mod">
          <ac:chgData name="Nicole Dinardi" userId="337826a2-8517-41ed-b5c5-3f0c50098c80" providerId="ADAL" clId="{2925253E-BB5D-465B-9E7A-8B6A95FDB120}" dt="2026-08-24T12:05:00.100" v="152" actId="403"/>
          <ac:spMkLst>
            <pc:docMk/>
            <pc:sldMk cId="3652847266" sldId="290"/>
            <ac:spMk id="26" creationId="{EED5BD32-9915-E8C5-5A55-63818B0AE429}"/>
          </ac:spMkLst>
        </pc:spChg>
        <pc:spChg chg="mod">
          <ac:chgData name="Nicole Dinardi" userId="337826a2-8517-41ed-b5c5-3f0c50098c80" providerId="ADAL" clId="{2925253E-BB5D-465B-9E7A-8B6A95FDB120}" dt="2026-08-24T12:05:05.622" v="153" actId="1076"/>
          <ac:spMkLst>
            <pc:docMk/>
            <pc:sldMk cId="3652847266" sldId="290"/>
            <ac:spMk id="27" creationId="{E5B4F794-1FA9-82CD-F4CB-CB5D6822D821}"/>
          </ac:spMkLst>
        </pc:spChg>
        <pc:spChg chg="mod">
          <ac:chgData name="Nicole Dinardi" userId="337826a2-8517-41ed-b5c5-3f0c50098c80" providerId="ADAL" clId="{2925253E-BB5D-465B-9E7A-8B6A95FDB120}" dt="2026-08-24T12:04:51.857" v="151" actId="1076"/>
          <ac:spMkLst>
            <pc:docMk/>
            <pc:sldMk cId="3652847266" sldId="290"/>
            <ac:spMk id="28" creationId="{D6B57638-D541-F10C-F3F2-C98CCE32D562}"/>
          </ac:spMkLst>
        </pc:spChg>
        <pc:spChg chg="mod">
          <ac:chgData name="Nicole Dinardi" userId="337826a2-8517-41ed-b5c5-3f0c50098c80" providerId="ADAL" clId="{2925253E-BB5D-465B-9E7A-8B6A95FDB120}" dt="2026-08-24T12:31:20.383" v="251" actId="790"/>
          <ac:spMkLst>
            <pc:docMk/>
            <pc:sldMk cId="3652847266" sldId="290"/>
            <ac:spMk id="29" creationId="{B9D93747-2589-05F5-C5ED-4225538CA678}"/>
          </ac:spMkLst>
        </pc:spChg>
        <pc:spChg chg="mod">
          <ac:chgData name="Nicole Dinardi" userId="337826a2-8517-41ed-b5c5-3f0c50098c80" providerId="ADAL" clId="{2925253E-BB5D-465B-9E7A-8B6A95FDB120}" dt="2026-08-24T12:04:51.857" v="151" actId="1076"/>
          <ac:spMkLst>
            <pc:docMk/>
            <pc:sldMk cId="3652847266" sldId="290"/>
            <ac:spMk id="30" creationId="{FD048AD2-4647-7242-0EAE-1B4257FFD71D}"/>
          </ac:spMkLst>
        </pc:spChg>
        <pc:spChg chg="mod">
          <ac:chgData name="Nicole Dinardi" userId="337826a2-8517-41ed-b5c5-3f0c50098c80" providerId="ADAL" clId="{2925253E-BB5D-465B-9E7A-8B6A95FDB120}" dt="2026-08-24T12:31:20.383" v="251" actId="790"/>
          <ac:spMkLst>
            <pc:docMk/>
            <pc:sldMk cId="3652847266" sldId="290"/>
            <ac:spMk id="31" creationId="{AC90E1A3-7621-A448-7E08-E9E16BFFF2F0}"/>
          </ac:spMkLst>
        </pc:spChg>
        <pc:spChg chg="mod">
          <ac:chgData name="Nicole Dinardi" userId="337826a2-8517-41ed-b5c5-3f0c50098c80" providerId="ADAL" clId="{2925253E-BB5D-465B-9E7A-8B6A95FDB120}" dt="2026-08-24T12:05:29.637" v="157" actId="1076"/>
          <ac:spMkLst>
            <pc:docMk/>
            <pc:sldMk cId="3652847266" sldId="290"/>
            <ac:spMk id="32" creationId="{19C3A817-95A1-8668-F63D-8B4663167195}"/>
          </ac:spMkLst>
        </pc:spChg>
        <pc:spChg chg="mod">
          <ac:chgData name="Nicole Dinardi" userId="337826a2-8517-41ed-b5c5-3f0c50098c80" providerId="ADAL" clId="{2925253E-BB5D-465B-9E7A-8B6A95FDB120}" dt="2026-08-24T12:05:29.637" v="157" actId="1076"/>
          <ac:spMkLst>
            <pc:docMk/>
            <pc:sldMk cId="3652847266" sldId="290"/>
            <ac:spMk id="33" creationId="{61CAF2AF-2CDE-C825-C314-D504DBC908D6}"/>
          </ac:spMkLst>
        </pc:spChg>
        <pc:spChg chg="mod">
          <ac:chgData name="Nicole Dinardi" userId="337826a2-8517-41ed-b5c5-3f0c50098c80" providerId="ADAL" clId="{2925253E-BB5D-465B-9E7A-8B6A95FDB120}" dt="2026-08-24T12:31:20.383" v="251" actId="790"/>
          <ac:spMkLst>
            <pc:docMk/>
            <pc:sldMk cId="3652847266" sldId="290"/>
            <ac:spMk id="34" creationId="{96FF9B32-05C6-7103-AC71-624448A96701}"/>
          </ac:spMkLst>
        </pc:spChg>
      </pc:sldChg>
      <pc:sldChg chg="modSp mod">
        <pc:chgData name="Nicole Dinardi" userId="337826a2-8517-41ed-b5c5-3f0c50098c80" providerId="ADAL" clId="{2925253E-BB5D-465B-9E7A-8B6A95FDB120}" dt="2026-08-24T12:37:31.577" v="321" actId="1076"/>
        <pc:sldMkLst>
          <pc:docMk/>
          <pc:sldMk cId="3654438683" sldId="291"/>
        </pc:sldMkLst>
        <pc:spChg chg="mod">
          <ac:chgData name="Nicole Dinardi" userId="337826a2-8517-41ed-b5c5-3f0c50098c80" providerId="ADAL" clId="{2925253E-BB5D-465B-9E7A-8B6A95FDB120}" dt="2026-08-24T12:35:50.911" v="301" actId="14100"/>
          <ac:spMkLst>
            <pc:docMk/>
            <pc:sldMk cId="3654438683" sldId="291"/>
            <ac:spMk id="2" creationId="{F5C96314-4059-52AD-60C8-95F21DD7A3D2}"/>
          </ac:spMkLst>
        </pc:spChg>
        <pc:spChg chg="mod">
          <ac:chgData name="Nicole Dinardi" userId="337826a2-8517-41ed-b5c5-3f0c50098c80" providerId="ADAL" clId="{2925253E-BB5D-465B-9E7A-8B6A95FDB120}" dt="2026-08-24T12:37:06.967" v="320" actId="1076"/>
          <ac:spMkLst>
            <pc:docMk/>
            <pc:sldMk cId="3654438683" sldId="291"/>
            <ac:spMk id="4" creationId="{9F0D0800-CA62-76BF-59BE-F82052EF3CE7}"/>
          </ac:spMkLst>
        </pc:spChg>
        <pc:spChg chg="mod">
          <ac:chgData name="Nicole Dinardi" userId="337826a2-8517-41ed-b5c5-3f0c50098c80" providerId="ADAL" clId="{2925253E-BB5D-465B-9E7A-8B6A95FDB120}" dt="2026-08-24T12:37:06.967" v="320" actId="1076"/>
          <ac:spMkLst>
            <pc:docMk/>
            <pc:sldMk cId="3654438683" sldId="291"/>
            <ac:spMk id="5" creationId="{7A6ADE9E-935D-87CB-7896-F181BDDA8DC1}"/>
          </ac:spMkLst>
        </pc:spChg>
        <pc:spChg chg="mod">
          <ac:chgData name="Nicole Dinardi" userId="337826a2-8517-41ed-b5c5-3f0c50098c80" providerId="ADAL" clId="{2925253E-BB5D-465B-9E7A-8B6A95FDB120}" dt="2026-08-24T12:36:59.363" v="317" actId="403"/>
          <ac:spMkLst>
            <pc:docMk/>
            <pc:sldMk cId="3654438683" sldId="291"/>
            <ac:spMk id="6" creationId="{703254BD-D35A-4403-C44A-9E04F4A8A0BA}"/>
          </ac:spMkLst>
        </pc:spChg>
        <pc:spChg chg="mod">
          <ac:chgData name="Nicole Dinardi" userId="337826a2-8517-41ed-b5c5-3f0c50098c80" providerId="ADAL" clId="{2925253E-BB5D-465B-9E7A-8B6A95FDB120}" dt="2026-08-24T12:36:26.939" v="308" actId="1076"/>
          <ac:spMkLst>
            <pc:docMk/>
            <pc:sldMk cId="3654438683" sldId="291"/>
            <ac:spMk id="7" creationId="{7D0018FD-70B7-DDA1-25A3-32818EC4A4C6}"/>
          </ac:spMkLst>
        </pc:spChg>
        <pc:spChg chg="mod">
          <ac:chgData name="Nicole Dinardi" userId="337826a2-8517-41ed-b5c5-3f0c50098c80" providerId="ADAL" clId="{2925253E-BB5D-465B-9E7A-8B6A95FDB120}" dt="2026-08-24T12:36:16.257" v="305" actId="1076"/>
          <ac:spMkLst>
            <pc:docMk/>
            <pc:sldMk cId="3654438683" sldId="291"/>
            <ac:spMk id="8" creationId="{C4313DCD-2EE1-9C4C-7DCD-5E4B90132A6E}"/>
          </ac:spMkLst>
        </pc:spChg>
        <pc:spChg chg="mod">
          <ac:chgData name="Nicole Dinardi" userId="337826a2-8517-41ed-b5c5-3f0c50098c80" providerId="ADAL" clId="{2925253E-BB5D-465B-9E7A-8B6A95FDB120}" dt="2026-08-24T12:36:12.767" v="304" actId="1076"/>
          <ac:spMkLst>
            <pc:docMk/>
            <pc:sldMk cId="3654438683" sldId="291"/>
            <ac:spMk id="9" creationId="{D001F642-AA77-2F78-CBAD-75D5283B3CAA}"/>
          </ac:spMkLst>
        </pc:spChg>
        <pc:spChg chg="mod">
          <ac:chgData name="Nicole Dinardi" userId="337826a2-8517-41ed-b5c5-3f0c50098c80" providerId="ADAL" clId="{2925253E-BB5D-465B-9E7A-8B6A95FDB120}" dt="2026-08-24T12:34:45.527" v="291" actId="1076"/>
          <ac:spMkLst>
            <pc:docMk/>
            <pc:sldMk cId="3654438683" sldId="291"/>
            <ac:spMk id="10" creationId="{01E4B3C2-F3BC-7ED3-8EA1-16DA6A3923B6}"/>
          </ac:spMkLst>
        </pc:spChg>
        <pc:spChg chg="mod">
          <ac:chgData name="Nicole Dinardi" userId="337826a2-8517-41ed-b5c5-3f0c50098c80" providerId="ADAL" clId="{2925253E-BB5D-465B-9E7A-8B6A95FDB120}" dt="2026-08-24T12:34:25.068" v="287" actId="1076"/>
          <ac:spMkLst>
            <pc:docMk/>
            <pc:sldMk cId="3654438683" sldId="291"/>
            <ac:spMk id="11" creationId="{19AC40FE-E44A-9C7D-753A-459C8D669F41}"/>
          </ac:spMkLst>
        </pc:spChg>
        <pc:spChg chg="mod">
          <ac:chgData name="Nicole Dinardi" userId="337826a2-8517-41ed-b5c5-3f0c50098c80" providerId="ADAL" clId="{2925253E-BB5D-465B-9E7A-8B6A95FDB120}" dt="2026-08-24T12:33:55.787" v="281" actId="1076"/>
          <ac:spMkLst>
            <pc:docMk/>
            <pc:sldMk cId="3654438683" sldId="291"/>
            <ac:spMk id="12" creationId="{3223572F-1EB2-B3CA-0EBD-D324C4B4085F}"/>
          </ac:spMkLst>
        </pc:spChg>
        <pc:spChg chg="mod">
          <ac:chgData name="Nicole Dinardi" userId="337826a2-8517-41ed-b5c5-3f0c50098c80" providerId="ADAL" clId="{2925253E-BB5D-465B-9E7A-8B6A95FDB120}" dt="2026-08-24T12:33:42.807" v="278" actId="1076"/>
          <ac:spMkLst>
            <pc:docMk/>
            <pc:sldMk cId="3654438683" sldId="291"/>
            <ac:spMk id="13" creationId="{A1437A0B-CCD7-E9CB-28F7-8DDD9E5B59A2}"/>
          </ac:spMkLst>
        </pc:spChg>
        <pc:spChg chg="mod">
          <ac:chgData name="Nicole Dinardi" userId="337826a2-8517-41ed-b5c5-3f0c50098c80" providerId="ADAL" clId="{2925253E-BB5D-465B-9E7A-8B6A95FDB120}" dt="2026-08-24T12:33:17.077" v="272" actId="1076"/>
          <ac:spMkLst>
            <pc:docMk/>
            <pc:sldMk cId="3654438683" sldId="291"/>
            <ac:spMk id="14" creationId="{6EB9E912-3D56-DBB0-2EF7-2A795571915A}"/>
          </ac:spMkLst>
        </pc:spChg>
        <pc:spChg chg="mod">
          <ac:chgData name="Nicole Dinardi" userId="337826a2-8517-41ed-b5c5-3f0c50098c80" providerId="ADAL" clId="{2925253E-BB5D-465B-9E7A-8B6A95FDB120}" dt="2026-08-24T12:32:42.629" v="264" actId="1076"/>
          <ac:spMkLst>
            <pc:docMk/>
            <pc:sldMk cId="3654438683" sldId="291"/>
            <ac:spMk id="15" creationId="{78F9DBFB-B98A-3B3F-3172-5CC530DD750F}"/>
          </ac:spMkLst>
        </pc:spChg>
        <pc:spChg chg="mod">
          <ac:chgData name="Nicole Dinardi" userId="337826a2-8517-41ed-b5c5-3f0c50098c80" providerId="ADAL" clId="{2925253E-BB5D-465B-9E7A-8B6A95FDB120}" dt="2026-08-24T12:33:04.782" v="268" actId="1076"/>
          <ac:spMkLst>
            <pc:docMk/>
            <pc:sldMk cId="3654438683" sldId="291"/>
            <ac:spMk id="16" creationId="{F47A8652-A3D4-14DD-930A-CB54FC8F2AFE}"/>
          </ac:spMkLst>
        </pc:spChg>
        <pc:spChg chg="mod">
          <ac:chgData name="Nicole Dinardi" userId="337826a2-8517-41ed-b5c5-3f0c50098c80" providerId="ADAL" clId="{2925253E-BB5D-465B-9E7A-8B6A95FDB120}" dt="2026-08-24T12:32:58.811" v="267" actId="1076"/>
          <ac:spMkLst>
            <pc:docMk/>
            <pc:sldMk cId="3654438683" sldId="291"/>
            <ac:spMk id="17" creationId="{530F4976-DB1E-0989-C25F-19A137DAB97E}"/>
          </ac:spMkLst>
        </pc:spChg>
        <pc:spChg chg="mod">
          <ac:chgData name="Nicole Dinardi" userId="337826a2-8517-41ed-b5c5-3f0c50098c80" providerId="ADAL" clId="{2925253E-BB5D-465B-9E7A-8B6A95FDB120}" dt="2026-08-24T12:36:48.567" v="315" actId="1076"/>
          <ac:spMkLst>
            <pc:docMk/>
            <pc:sldMk cId="3654438683" sldId="291"/>
            <ac:spMk id="18" creationId="{966B0895-0AD8-8222-E1C4-2D6AA2E993BD}"/>
          </ac:spMkLst>
        </pc:spChg>
        <pc:spChg chg="mod">
          <ac:chgData name="Nicole Dinardi" userId="337826a2-8517-41ed-b5c5-3f0c50098c80" providerId="ADAL" clId="{2925253E-BB5D-465B-9E7A-8B6A95FDB120}" dt="2026-08-24T12:36:38.178" v="312" actId="1076"/>
          <ac:spMkLst>
            <pc:docMk/>
            <pc:sldMk cId="3654438683" sldId="291"/>
            <ac:spMk id="19" creationId="{052E5FAB-6B29-FFCF-CF70-8EFC57097917}"/>
          </ac:spMkLst>
        </pc:spChg>
        <pc:spChg chg="mod">
          <ac:chgData name="Nicole Dinardi" userId="337826a2-8517-41ed-b5c5-3f0c50098c80" providerId="ADAL" clId="{2925253E-BB5D-465B-9E7A-8B6A95FDB120}" dt="2026-08-24T12:36:32.788" v="310" actId="1076"/>
          <ac:spMkLst>
            <pc:docMk/>
            <pc:sldMk cId="3654438683" sldId="291"/>
            <ac:spMk id="20" creationId="{C93914C4-A027-E7A1-6A10-0D2D798853F6}"/>
          </ac:spMkLst>
        </pc:spChg>
        <pc:spChg chg="mod">
          <ac:chgData name="Nicole Dinardi" userId="337826a2-8517-41ed-b5c5-3f0c50098c80" providerId="ADAL" clId="{2925253E-BB5D-465B-9E7A-8B6A95FDB120}" dt="2026-08-24T12:36:02.151" v="303" actId="1076"/>
          <ac:spMkLst>
            <pc:docMk/>
            <pc:sldMk cId="3654438683" sldId="291"/>
            <ac:spMk id="21" creationId="{32CB7342-4CEA-06DC-6C95-E7B33A72C118}"/>
          </ac:spMkLst>
        </pc:spChg>
        <pc:spChg chg="mod">
          <ac:chgData name="Nicole Dinardi" userId="337826a2-8517-41ed-b5c5-3f0c50098c80" providerId="ADAL" clId="{2925253E-BB5D-465B-9E7A-8B6A95FDB120}" dt="2026-08-24T12:34:58.807" v="292" actId="1076"/>
          <ac:spMkLst>
            <pc:docMk/>
            <pc:sldMk cId="3654438683" sldId="291"/>
            <ac:spMk id="22" creationId="{E80CE6ED-5447-02E1-FF1A-EF747B26A0DD}"/>
          </ac:spMkLst>
        </pc:spChg>
        <pc:spChg chg="mod">
          <ac:chgData name="Nicole Dinardi" userId="337826a2-8517-41ed-b5c5-3f0c50098c80" providerId="ADAL" clId="{2925253E-BB5D-465B-9E7A-8B6A95FDB120}" dt="2026-08-24T12:34:35.043" v="288" actId="1076"/>
          <ac:spMkLst>
            <pc:docMk/>
            <pc:sldMk cId="3654438683" sldId="291"/>
            <ac:spMk id="23" creationId="{F862A184-EEAC-AA3F-E231-B150D76C24CC}"/>
          </ac:spMkLst>
        </pc:spChg>
        <pc:spChg chg="mod">
          <ac:chgData name="Nicole Dinardi" userId="337826a2-8517-41ed-b5c5-3f0c50098c80" providerId="ADAL" clId="{2925253E-BB5D-465B-9E7A-8B6A95FDB120}" dt="2026-08-24T12:34:14.778" v="284" actId="1076"/>
          <ac:spMkLst>
            <pc:docMk/>
            <pc:sldMk cId="3654438683" sldId="291"/>
            <ac:spMk id="24" creationId="{2B5C4A49-068C-8802-8202-D263D5B70A5A}"/>
          </ac:spMkLst>
        </pc:spChg>
        <pc:spChg chg="mod">
          <ac:chgData name="Nicole Dinardi" userId="337826a2-8517-41ed-b5c5-3f0c50098c80" providerId="ADAL" clId="{2925253E-BB5D-465B-9E7A-8B6A95FDB120}" dt="2026-08-24T12:33:47.599" v="279" actId="1076"/>
          <ac:spMkLst>
            <pc:docMk/>
            <pc:sldMk cId="3654438683" sldId="291"/>
            <ac:spMk id="25" creationId="{AF21D709-F1C5-0A21-ED28-C7E7717002B2}"/>
          </ac:spMkLst>
        </pc:spChg>
        <pc:spChg chg="mod">
          <ac:chgData name="Nicole Dinardi" userId="337826a2-8517-41ed-b5c5-3f0c50098c80" providerId="ADAL" clId="{2925253E-BB5D-465B-9E7A-8B6A95FDB120}" dt="2026-08-24T12:33:25.628" v="273" actId="1076"/>
          <ac:spMkLst>
            <pc:docMk/>
            <pc:sldMk cId="3654438683" sldId="291"/>
            <ac:spMk id="26" creationId="{127A9936-1435-DFED-3E6E-798D9455E6C9}"/>
          </ac:spMkLst>
        </pc:spChg>
        <pc:spChg chg="mod">
          <ac:chgData name="Nicole Dinardi" userId="337826a2-8517-41ed-b5c5-3f0c50098c80" providerId="ADAL" clId="{2925253E-BB5D-465B-9E7A-8B6A95FDB120}" dt="2026-08-24T12:33:06.894" v="269" actId="1076"/>
          <ac:spMkLst>
            <pc:docMk/>
            <pc:sldMk cId="3654438683" sldId="291"/>
            <ac:spMk id="27" creationId="{CF487569-2204-A1F6-6986-38FFF79EB286}"/>
          </ac:spMkLst>
        </pc:spChg>
        <pc:spChg chg="mod">
          <ac:chgData name="Nicole Dinardi" userId="337826a2-8517-41ed-b5c5-3f0c50098c80" providerId="ADAL" clId="{2925253E-BB5D-465B-9E7A-8B6A95FDB120}" dt="2026-08-24T12:32:17.617" v="262" actId="1076"/>
          <ac:spMkLst>
            <pc:docMk/>
            <pc:sldMk cId="3654438683" sldId="291"/>
            <ac:spMk id="28" creationId="{60FD42F5-B47F-9247-C896-9891DB091866}"/>
          </ac:spMkLst>
        </pc:spChg>
        <pc:spChg chg="mod">
          <ac:chgData name="Nicole Dinardi" userId="337826a2-8517-41ed-b5c5-3f0c50098c80" providerId="ADAL" clId="{2925253E-BB5D-465B-9E7A-8B6A95FDB120}" dt="2026-08-24T12:32:15.503" v="261" actId="1076"/>
          <ac:spMkLst>
            <pc:docMk/>
            <pc:sldMk cId="3654438683" sldId="291"/>
            <ac:spMk id="29" creationId="{E6A601FE-B3F3-31D6-5B0A-4DC6B659BD09}"/>
          </ac:spMkLst>
        </pc:spChg>
        <pc:spChg chg="mod">
          <ac:chgData name="Nicole Dinardi" userId="337826a2-8517-41ed-b5c5-3f0c50098c80" providerId="ADAL" clId="{2925253E-BB5D-465B-9E7A-8B6A95FDB120}" dt="2026-08-24T12:37:31.577" v="321" actId="1076"/>
          <ac:spMkLst>
            <pc:docMk/>
            <pc:sldMk cId="3654438683" sldId="291"/>
            <ac:spMk id="30" creationId="{FB87F42A-529D-5C52-19D8-8BB9074E9C96}"/>
          </ac:spMkLst>
        </pc:spChg>
        <pc:spChg chg="mod">
          <ac:chgData name="Nicole Dinardi" userId="337826a2-8517-41ed-b5c5-3f0c50098c80" providerId="ADAL" clId="{2925253E-BB5D-465B-9E7A-8B6A95FDB120}" dt="2026-08-24T12:37:31.577" v="321" actId="1076"/>
          <ac:spMkLst>
            <pc:docMk/>
            <pc:sldMk cId="3654438683" sldId="291"/>
            <ac:spMk id="31" creationId="{88BBBBA9-9F9F-CC9F-9B5C-085A2CE99037}"/>
          </ac:spMkLst>
        </pc:spChg>
        <pc:spChg chg="mod">
          <ac:chgData name="Nicole Dinardi" userId="337826a2-8517-41ed-b5c5-3f0c50098c80" providerId="ADAL" clId="{2925253E-BB5D-465B-9E7A-8B6A95FDB120}" dt="2026-08-24T12:37:31.577" v="321" actId="1076"/>
          <ac:spMkLst>
            <pc:docMk/>
            <pc:sldMk cId="3654438683" sldId="291"/>
            <ac:spMk id="32" creationId="{3B5A758B-45A4-AAEF-3172-B1C194CFB2A2}"/>
          </ac:spMkLst>
        </pc:spChg>
        <pc:spChg chg="mod">
          <ac:chgData name="Nicole Dinardi" userId="337826a2-8517-41ed-b5c5-3f0c50098c80" providerId="ADAL" clId="{2925253E-BB5D-465B-9E7A-8B6A95FDB120}" dt="2026-08-24T12:37:31.577" v="321" actId="1076"/>
          <ac:spMkLst>
            <pc:docMk/>
            <pc:sldMk cId="3654438683" sldId="291"/>
            <ac:spMk id="33" creationId="{80F24855-D64D-0957-B6C1-AB30144694AB}"/>
          </ac:spMkLst>
        </pc:spChg>
      </pc:sldChg>
      <pc:sldChg chg="modSp mod">
        <pc:chgData name="Nicole Dinardi" userId="337826a2-8517-41ed-b5c5-3f0c50098c80" providerId="ADAL" clId="{2925253E-BB5D-465B-9E7A-8B6A95FDB120}" dt="2026-08-24T12:31:20.383" v="251" actId="790"/>
        <pc:sldMkLst>
          <pc:docMk/>
          <pc:sldMk cId="2161889705" sldId="292"/>
        </pc:sldMkLst>
        <pc:spChg chg="mod">
          <ac:chgData name="Nicole Dinardi" userId="337826a2-8517-41ed-b5c5-3f0c50098c80" providerId="ADAL" clId="{2925253E-BB5D-465B-9E7A-8B6A95FDB120}" dt="2026-08-24T12:31:20.383" v="251" actId="790"/>
          <ac:spMkLst>
            <pc:docMk/>
            <pc:sldMk cId="2161889705" sldId="292"/>
            <ac:spMk id="2" creationId="{34D1779B-758C-1DA5-B174-503D2FD25C66}"/>
          </ac:spMkLst>
        </pc:spChg>
        <pc:spChg chg="mod">
          <ac:chgData name="Nicole Dinardi" userId="337826a2-8517-41ed-b5c5-3f0c50098c80" providerId="ADAL" clId="{2925253E-BB5D-465B-9E7A-8B6A95FDB120}" dt="2026-08-24T12:31:20.383" v="251" actId="790"/>
          <ac:spMkLst>
            <pc:docMk/>
            <pc:sldMk cId="2161889705" sldId="292"/>
            <ac:spMk id="4" creationId="{BA7C4C4E-AFD7-6AED-5707-82340FD1962F}"/>
          </ac:spMkLst>
        </pc:spChg>
        <pc:spChg chg="mod">
          <ac:chgData name="Nicole Dinardi" userId="337826a2-8517-41ed-b5c5-3f0c50098c80" providerId="ADAL" clId="{2925253E-BB5D-465B-9E7A-8B6A95FDB120}" dt="2026-08-24T12:31:20.383" v="251" actId="790"/>
          <ac:spMkLst>
            <pc:docMk/>
            <pc:sldMk cId="2161889705" sldId="292"/>
            <ac:spMk id="5" creationId="{FAB0A983-B679-60C1-1295-82B4114B1AA4}"/>
          </ac:spMkLst>
        </pc:spChg>
        <pc:spChg chg="mod">
          <ac:chgData name="Nicole Dinardi" userId="337826a2-8517-41ed-b5c5-3f0c50098c80" providerId="ADAL" clId="{2925253E-BB5D-465B-9E7A-8B6A95FDB120}" dt="2026-08-24T12:31:20.383" v="251" actId="790"/>
          <ac:spMkLst>
            <pc:docMk/>
            <pc:sldMk cId="2161889705" sldId="292"/>
            <ac:spMk id="7" creationId="{0059A16E-3C26-1867-4A4D-2FE34D26FA3E}"/>
          </ac:spMkLst>
        </pc:spChg>
        <pc:spChg chg="mod">
          <ac:chgData name="Nicole Dinardi" userId="337826a2-8517-41ed-b5c5-3f0c50098c80" providerId="ADAL" clId="{2925253E-BB5D-465B-9E7A-8B6A95FDB120}" dt="2026-08-24T12:31:20.383" v="251" actId="790"/>
          <ac:spMkLst>
            <pc:docMk/>
            <pc:sldMk cId="2161889705" sldId="292"/>
            <ac:spMk id="8" creationId="{5EE255F1-67B8-A1A8-AF43-F59E18CFE3CC}"/>
          </ac:spMkLst>
        </pc:spChg>
      </pc:sldChg>
      <pc:sldChg chg="addSp delSp modSp mod">
        <pc:chgData name="Nicole Dinardi" userId="337826a2-8517-41ed-b5c5-3f0c50098c80" providerId="ADAL" clId="{2925253E-BB5D-465B-9E7A-8B6A95FDB120}" dt="2026-08-24T12:41:24.609" v="367" actId="1076"/>
        <pc:sldMkLst>
          <pc:docMk/>
          <pc:sldMk cId="3968246935" sldId="294"/>
        </pc:sldMkLst>
        <pc:spChg chg="mod">
          <ac:chgData name="Nicole Dinardi" userId="337826a2-8517-41ed-b5c5-3f0c50098c80" providerId="ADAL" clId="{2925253E-BB5D-465B-9E7A-8B6A95FDB120}" dt="2026-08-24T12:31:20.383" v="251" actId="790"/>
          <ac:spMkLst>
            <pc:docMk/>
            <pc:sldMk cId="3968246935" sldId="294"/>
            <ac:spMk id="4" creationId="{370A8A2A-A784-ECA8-FFE6-7D8DADCCF3AB}"/>
          </ac:spMkLst>
        </pc:spChg>
        <pc:spChg chg="mod">
          <ac:chgData name="Nicole Dinardi" userId="337826a2-8517-41ed-b5c5-3f0c50098c80" providerId="ADAL" clId="{2925253E-BB5D-465B-9E7A-8B6A95FDB120}" dt="2026-08-24T12:41:17.322" v="366" actId="1076"/>
          <ac:spMkLst>
            <pc:docMk/>
            <pc:sldMk cId="3968246935" sldId="294"/>
            <ac:spMk id="5" creationId="{9B884408-FAD2-20BA-3CD7-F678D192C6D6}"/>
          </ac:spMkLst>
        </pc:spChg>
        <pc:spChg chg="mod">
          <ac:chgData name="Nicole Dinardi" userId="337826a2-8517-41ed-b5c5-3f0c50098c80" providerId="ADAL" clId="{2925253E-BB5D-465B-9E7A-8B6A95FDB120}" dt="2026-08-24T12:41:03.052" v="364" actId="2710"/>
          <ac:spMkLst>
            <pc:docMk/>
            <pc:sldMk cId="3968246935" sldId="294"/>
            <ac:spMk id="6" creationId="{607D1B90-C9B9-F4CB-08A2-612428BB897E}"/>
          </ac:spMkLst>
        </pc:spChg>
        <pc:spChg chg="mod">
          <ac:chgData name="Nicole Dinardi" userId="337826a2-8517-41ed-b5c5-3f0c50098c80" providerId="ADAL" clId="{2925253E-BB5D-465B-9E7A-8B6A95FDB120}" dt="2026-08-24T12:40:13.050" v="357" actId="1076"/>
          <ac:spMkLst>
            <pc:docMk/>
            <pc:sldMk cId="3968246935" sldId="294"/>
            <ac:spMk id="7" creationId="{1ACED25B-BF61-D307-D490-1B3FF33BBB64}"/>
          </ac:spMkLst>
        </pc:spChg>
        <pc:spChg chg="mod">
          <ac:chgData name="Nicole Dinardi" userId="337826a2-8517-41ed-b5c5-3f0c50098c80" providerId="ADAL" clId="{2925253E-BB5D-465B-9E7A-8B6A95FDB120}" dt="2026-08-24T12:40:07.001" v="355" actId="1076"/>
          <ac:spMkLst>
            <pc:docMk/>
            <pc:sldMk cId="3968246935" sldId="294"/>
            <ac:spMk id="8" creationId="{487329D6-DA5A-17D4-84AB-3A37C6E5D679}"/>
          </ac:spMkLst>
        </pc:spChg>
        <pc:spChg chg="mod">
          <ac:chgData name="Nicole Dinardi" userId="337826a2-8517-41ed-b5c5-3f0c50098c80" providerId="ADAL" clId="{2925253E-BB5D-465B-9E7A-8B6A95FDB120}" dt="2026-08-24T12:39:48.536" v="352" actId="1076"/>
          <ac:spMkLst>
            <pc:docMk/>
            <pc:sldMk cId="3968246935" sldId="294"/>
            <ac:spMk id="9" creationId="{88255E74-3974-FFBA-7925-E26C16F5E09E}"/>
          </ac:spMkLst>
        </pc:spChg>
        <pc:spChg chg="mod">
          <ac:chgData name="Nicole Dinardi" userId="337826a2-8517-41ed-b5c5-3f0c50098c80" providerId="ADAL" clId="{2925253E-BB5D-465B-9E7A-8B6A95FDB120}" dt="2026-08-24T12:39:38.754" v="350" actId="1076"/>
          <ac:spMkLst>
            <pc:docMk/>
            <pc:sldMk cId="3968246935" sldId="294"/>
            <ac:spMk id="10" creationId="{F87D2FCA-64BD-1C61-1045-30E7F0882E33}"/>
          </ac:spMkLst>
        </pc:spChg>
        <pc:spChg chg="mod">
          <ac:chgData name="Nicole Dinardi" userId="337826a2-8517-41ed-b5c5-3f0c50098c80" providerId="ADAL" clId="{2925253E-BB5D-465B-9E7A-8B6A95FDB120}" dt="2026-08-24T12:40:13.050" v="357" actId="1076"/>
          <ac:spMkLst>
            <pc:docMk/>
            <pc:sldMk cId="3968246935" sldId="294"/>
            <ac:spMk id="11" creationId="{67EA0753-C730-3B98-A581-F019B3314815}"/>
          </ac:spMkLst>
        </pc:spChg>
        <pc:spChg chg="mod">
          <ac:chgData name="Nicole Dinardi" userId="337826a2-8517-41ed-b5c5-3f0c50098c80" providerId="ADAL" clId="{2925253E-BB5D-465B-9E7A-8B6A95FDB120}" dt="2026-08-24T12:40:07.001" v="355" actId="1076"/>
          <ac:spMkLst>
            <pc:docMk/>
            <pc:sldMk cId="3968246935" sldId="294"/>
            <ac:spMk id="12" creationId="{4281ABCD-2589-08DE-F4A9-A5C1B42FE1B3}"/>
          </ac:spMkLst>
        </pc:spChg>
        <pc:spChg chg="mod">
          <ac:chgData name="Nicole Dinardi" userId="337826a2-8517-41ed-b5c5-3f0c50098c80" providerId="ADAL" clId="{2925253E-BB5D-465B-9E7A-8B6A95FDB120}" dt="2026-08-24T12:39:48.536" v="352" actId="1076"/>
          <ac:spMkLst>
            <pc:docMk/>
            <pc:sldMk cId="3968246935" sldId="294"/>
            <ac:spMk id="13" creationId="{80169A1B-EEF2-0BA4-AEF7-9416CF9D2989}"/>
          </ac:spMkLst>
        </pc:spChg>
        <pc:spChg chg="mod">
          <ac:chgData name="Nicole Dinardi" userId="337826a2-8517-41ed-b5c5-3f0c50098c80" providerId="ADAL" clId="{2925253E-BB5D-465B-9E7A-8B6A95FDB120}" dt="2026-08-24T12:39:38.754" v="350" actId="1076"/>
          <ac:spMkLst>
            <pc:docMk/>
            <pc:sldMk cId="3968246935" sldId="294"/>
            <ac:spMk id="14" creationId="{ACC182F8-EFB7-B965-EBDF-366A0180E704}"/>
          </ac:spMkLst>
        </pc:spChg>
        <pc:spChg chg="mod">
          <ac:chgData name="Nicole Dinardi" userId="337826a2-8517-41ed-b5c5-3f0c50098c80" providerId="ADAL" clId="{2925253E-BB5D-465B-9E7A-8B6A95FDB120}" dt="2026-08-24T12:39:12.339" v="343" actId="1076"/>
          <ac:spMkLst>
            <pc:docMk/>
            <pc:sldMk cId="3968246935" sldId="294"/>
            <ac:spMk id="15" creationId="{C66FB57C-6466-EF4A-D1F4-8A9D068E3C36}"/>
          </ac:spMkLst>
        </pc:spChg>
        <pc:spChg chg="mod">
          <ac:chgData name="Nicole Dinardi" userId="337826a2-8517-41ed-b5c5-3f0c50098c80" providerId="ADAL" clId="{2925253E-BB5D-465B-9E7A-8B6A95FDB120}" dt="2026-08-24T12:39:03.439" v="341" actId="403"/>
          <ac:spMkLst>
            <pc:docMk/>
            <pc:sldMk cId="3968246935" sldId="294"/>
            <ac:spMk id="16" creationId="{FA9D97B8-AEDD-747B-8BC2-B78F0EAD1AA5}"/>
          </ac:spMkLst>
        </pc:spChg>
        <pc:spChg chg="mod">
          <ac:chgData name="Nicole Dinardi" userId="337826a2-8517-41ed-b5c5-3f0c50098c80" providerId="ADAL" clId="{2925253E-BB5D-465B-9E7A-8B6A95FDB120}" dt="2026-08-24T12:38:58.467" v="340" actId="1076"/>
          <ac:spMkLst>
            <pc:docMk/>
            <pc:sldMk cId="3968246935" sldId="294"/>
            <ac:spMk id="17" creationId="{0E90B4D5-7C82-2DDD-FE09-A36FFD3C5DB5}"/>
          </ac:spMkLst>
        </pc:spChg>
        <pc:spChg chg="mod">
          <ac:chgData name="Nicole Dinardi" userId="337826a2-8517-41ed-b5c5-3f0c50098c80" providerId="ADAL" clId="{2925253E-BB5D-465B-9E7A-8B6A95FDB120}" dt="2026-08-24T12:38:43.903" v="336" actId="1076"/>
          <ac:spMkLst>
            <pc:docMk/>
            <pc:sldMk cId="3968246935" sldId="294"/>
            <ac:spMk id="18" creationId="{C564E678-2808-AF2A-9DCA-98C2B8F67E08}"/>
          </ac:spMkLst>
        </pc:spChg>
        <pc:spChg chg="mod">
          <ac:chgData name="Nicole Dinardi" userId="337826a2-8517-41ed-b5c5-3f0c50098c80" providerId="ADAL" clId="{2925253E-BB5D-465B-9E7A-8B6A95FDB120}" dt="2026-08-24T12:38:50.067" v="337" actId="1076"/>
          <ac:spMkLst>
            <pc:docMk/>
            <pc:sldMk cId="3968246935" sldId="294"/>
            <ac:spMk id="19" creationId="{06E8B317-F767-8B4B-5AEB-F323F2FE002D}"/>
          </ac:spMkLst>
        </pc:spChg>
        <pc:spChg chg="mod">
          <ac:chgData name="Nicole Dinardi" userId="337826a2-8517-41ed-b5c5-3f0c50098c80" providerId="ADAL" clId="{2925253E-BB5D-465B-9E7A-8B6A95FDB120}" dt="2026-08-24T12:38:08.619" v="327" actId="1076"/>
          <ac:spMkLst>
            <pc:docMk/>
            <pc:sldMk cId="3968246935" sldId="294"/>
            <ac:spMk id="20" creationId="{777130D5-AC98-C0E6-A5BE-2CBC816D0D2C}"/>
          </ac:spMkLst>
        </pc:spChg>
        <pc:spChg chg="mod">
          <ac:chgData name="Nicole Dinardi" userId="337826a2-8517-41ed-b5c5-3f0c50098c80" providerId="ADAL" clId="{2925253E-BB5D-465B-9E7A-8B6A95FDB120}" dt="2026-08-24T12:38:01.590" v="325" actId="1076"/>
          <ac:spMkLst>
            <pc:docMk/>
            <pc:sldMk cId="3968246935" sldId="294"/>
            <ac:spMk id="21" creationId="{38E2022E-E0D2-38D9-60BB-F4AC85DB9FC9}"/>
          </ac:spMkLst>
        </pc:spChg>
        <pc:spChg chg="mod">
          <ac:chgData name="Nicole Dinardi" userId="337826a2-8517-41ed-b5c5-3f0c50098c80" providerId="ADAL" clId="{2925253E-BB5D-465B-9E7A-8B6A95FDB120}" dt="2026-08-24T12:38:43.903" v="336" actId="1076"/>
          <ac:spMkLst>
            <pc:docMk/>
            <pc:sldMk cId="3968246935" sldId="294"/>
            <ac:spMk id="22" creationId="{0FDDD116-6B30-8E2C-5565-9317C2ABDEC8}"/>
          </ac:spMkLst>
        </pc:spChg>
        <pc:spChg chg="mod">
          <ac:chgData name="Nicole Dinardi" userId="337826a2-8517-41ed-b5c5-3f0c50098c80" providerId="ADAL" clId="{2925253E-BB5D-465B-9E7A-8B6A95FDB120}" dt="2026-08-24T12:38:50.067" v="337" actId="1076"/>
          <ac:spMkLst>
            <pc:docMk/>
            <pc:sldMk cId="3968246935" sldId="294"/>
            <ac:spMk id="23" creationId="{06E2124F-BE64-A60B-7475-1C9A615680AE}"/>
          </ac:spMkLst>
        </pc:spChg>
        <pc:spChg chg="mod">
          <ac:chgData name="Nicole Dinardi" userId="337826a2-8517-41ed-b5c5-3f0c50098c80" providerId="ADAL" clId="{2925253E-BB5D-465B-9E7A-8B6A95FDB120}" dt="2026-08-24T12:38:08.619" v="327" actId="1076"/>
          <ac:spMkLst>
            <pc:docMk/>
            <pc:sldMk cId="3968246935" sldId="294"/>
            <ac:spMk id="24" creationId="{067F7BA1-B8F4-F5C7-1E04-2C3994545852}"/>
          </ac:spMkLst>
        </pc:spChg>
        <pc:spChg chg="mod">
          <ac:chgData name="Nicole Dinardi" userId="337826a2-8517-41ed-b5c5-3f0c50098c80" providerId="ADAL" clId="{2925253E-BB5D-465B-9E7A-8B6A95FDB120}" dt="2026-08-24T12:38:01.590" v="325" actId="1076"/>
          <ac:spMkLst>
            <pc:docMk/>
            <pc:sldMk cId="3968246935" sldId="294"/>
            <ac:spMk id="25" creationId="{CBBA2436-FFCB-B829-0127-B858C8B8CDDB}"/>
          </ac:spMkLst>
        </pc:spChg>
        <pc:spChg chg="mod">
          <ac:chgData name="Nicole Dinardi" userId="337826a2-8517-41ed-b5c5-3f0c50098c80" providerId="ADAL" clId="{2925253E-BB5D-465B-9E7A-8B6A95FDB120}" dt="2026-08-24T12:31:20.383" v="251" actId="790"/>
          <ac:spMkLst>
            <pc:docMk/>
            <pc:sldMk cId="3968246935" sldId="294"/>
            <ac:spMk id="26" creationId="{C55FE671-6DC2-C056-1FB8-FF3C60C3CBAE}"/>
          </ac:spMkLst>
        </pc:spChg>
        <pc:spChg chg="mod">
          <ac:chgData name="Nicole Dinardi" userId="337826a2-8517-41ed-b5c5-3f0c50098c80" providerId="ADAL" clId="{2925253E-BB5D-465B-9E7A-8B6A95FDB120}" dt="2026-08-24T12:41:24.609" v="367" actId="1076"/>
          <ac:spMkLst>
            <pc:docMk/>
            <pc:sldMk cId="3968246935" sldId="294"/>
            <ac:spMk id="27" creationId="{EEECB724-9E30-E448-E75E-10CF4E5FD4A7}"/>
          </ac:spMkLst>
        </pc:spChg>
        <pc:spChg chg="mod">
          <ac:chgData name="Nicole Dinardi" userId="337826a2-8517-41ed-b5c5-3f0c50098c80" providerId="ADAL" clId="{2925253E-BB5D-465B-9E7A-8B6A95FDB120}" dt="2026-08-24T12:41:10.503" v="365" actId="1076"/>
          <ac:spMkLst>
            <pc:docMk/>
            <pc:sldMk cId="3968246935" sldId="294"/>
            <ac:spMk id="28" creationId="{20F575FE-BE9D-136F-41C7-40BD402BD450}"/>
          </ac:spMkLst>
        </pc:spChg>
        <pc:spChg chg="mod">
          <ac:chgData name="Nicole Dinardi" userId="337826a2-8517-41ed-b5c5-3f0c50098c80" providerId="ADAL" clId="{2925253E-BB5D-465B-9E7A-8B6A95FDB120}" dt="2026-08-24T12:40:54.327" v="362" actId="1076"/>
          <ac:spMkLst>
            <pc:docMk/>
            <pc:sldMk cId="3968246935" sldId="294"/>
            <ac:spMk id="29" creationId="{D21B6FDF-EB4F-CC1D-C1AD-795F3C1A3A9D}"/>
          </ac:spMkLst>
        </pc:spChg>
        <pc:spChg chg="mod">
          <ac:chgData name="Nicole Dinardi" userId="337826a2-8517-41ed-b5c5-3f0c50098c80" providerId="ADAL" clId="{2925253E-BB5D-465B-9E7A-8B6A95FDB120}" dt="2026-08-24T12:40:37.427" v="360" actId="1076"/>
          <ac:spMkLst>
            <pc:docMk/>
            <pc:sldMk cId="3968246935" sldId="294"/>
            <ac:spMk id="30" creationId="{4EF3419D-ADDF-8D84-BD2B-EAF29470C20B}"/>
          </ac:spMkLst>
        </pc:spChg>
        <pc:spChg chg="mod">
          <ac:chgData name="Nicole Dinardi" userId="337826a2-8517-41ed-b5c5-3f0c50098c80" providerId="ADAL" clId="{2925253E-BB5D-465B-9E7A-8B6A95FDB120}" dt="2026-08-24T12:40:29.062" v="359" actId="1076"/>
          <ac:spMkLst>
            <pc:docMk/>
            <pc:sldMk cId="3968246935" sldId="294"/>
            <ac:spMk id="31" creationId="{E9C27BDF-2228-8BAE-3687-3CD074310BB0}"/>
          </ac:spMkLst>
        </pc:spChg>
        <pc:spChg chg="mod">
          <ac:chgData name="Nicole Dinardi" userId="337826a2-8517-41ed-b5c5-3f0c50098c80" providerId="ADAL" clId="{2925253E-BB5D-465B-9E7A-8B6A95FDB120}" dt="2026-08-24T12:40:20.676" v="358" actId="1076"/>
          <ac:spMkLst>
            <pc:docMk/>
            <pc:sldMk cId="3968246935" sldId="294"/>
            <ac:spMk id="32" creationId="{43BC7FE2-D5DC-9056-35D2-9BC77331D35D}"/>
          </ac:spMkLst>
        </pc:spChg>
        <pc:spChg chg="mod">
          <ac:chgData name="Nicole Dinardi" userId="337826a2-8517-41ed-b5c5-3f0c50098c80" providerId="ADAL" clId="{2925253E-BB5D-465B-9E7A-8B6A95FDB120}" dt="2026-08-24T12:39:27.016" v="347" actId="14100"/>
          <ac:spMkLst>
            <pc:docMk/>
            <pc:sldMk cId="3968246935" sldId="294"/>
            <ac:spMk id="33" creationId="{85EB0469-EC8A-D2B5-7D81-124D5A9ECAB2}"/>
          </ac:spMkLst>
        </pc:spChg>
        <pc:spChg chg="mod">
          <ac:chgData name="Nicole Dinardi" userId="337826a2-8517-41ed-b5c5-3f0c50098c80" providerId="ADAL" clId="{2925253E-BB5D-465B-9E7A-8B6A95FDB120}" dt="2026-08-24T12:39:23.138" v="346" actId="1076"/>
          <ac:spMkLst>
            <pc:docMk/>
            <pc:sldMk cId="3968246935" sldId="294"/>
            <ac:spMk id="34" creationId="{1FEA3828-CC88-F31F-B269-B029BF061275}"/>
          </ac:spMkLst>
        </pc:spChg>
        <pc:spChg chg="mod">
          <ac:chgData name="Nicole Dinardi" userId="337826a2-8517-41ed-b5c5-3f0c50098c80" providerId="ADAL" clId="{2925253E-BB5D-465B-9E7A-8B6A95FDB120}" dt="2026-08-24T12:40:54.327" v="362" actId="1076"/>
          <ac:spMkLst>
            <pc:docMk/>
            <pc:sldMk cId="3968246935" sldId="294"/>
            <ac:spMk id="35" creationId="{E5F7C6E9-4F22-0E73-CB3D-4BBD18008CAE}"/>
          </ac:spMkLst>
        </pc:spChg>
        <pc:spChg chg="mod">
          <ac:chgData name="Nicole Dinardi" userId="337826a2-8517-41ed-b5c5-3f0c50098c80" providerId="ADAL" clId="{2925253E-BB5D-465B-9E7A-8B6A95FDB120}" dt="2026-08-24T12:40:37.427" v="360" actId="1076"/>
          <ac:spMkLst>
            <pc:docMk/>
            <pc:sldMk cId="3968246935" sldId="294"/>
            <ac:spMk id="36" creationId="{B5D23138-C592-8DCE-CA14-44F7CC27B6C1}"/>
          </ac:spMkLst>
        </pc:spChg>
        <pc:spChg chg="mod">
          <ac:chgData name="Nicole Dinardi" userId="337826a2-8517-41ed-b5c5-3f0c50098c80" providerId="ADAL" clId="{2925253E-BB5D-465B-9E7A-8B6A95FDB120}" dt="2026-08-24T12:40:29.062" v="359" actId="1076"/>
          <ac:spMkLst>
            <pc:docMk/>
            <pc:sldMk cId="3968246935" sldId="294"/>
            <ac:spMk id="37" creationId="{9130B846-E49A-50CA-DFE2-59F798BBCF43}"/>
          </ac:spMkLst>
        </pc:spChg>
        <pc:spChg chg="mod">
          <ac:chgData name="Nicole Dinardi" userId="337826a2-8517-41ed-b5c5-3f0c50098c80" providerId="ADAL" clId="{2925253E-BB5D-465B-9E7A-8B6A95FDB120}" dt="2026-08-24T12:40:20.676" v="358" actId="1076"/>
          <ac:spMkLst>
            <pc:docMk/>
            <pc:sldMk cId="3968246935" sldId="294"/>
            <ac:spMk id="38" creationId="{AD8590E1-18BF-FE29-ABEE-EAF65BD7C835}"/>
          </ac:spMkLst>
        </pc:spChg>
        <pc:spChg chg="mod">
          <ac:chgData name="Nicole Dinardi" userId="337826a2-8517-41ed-b5c5-3f0c50098c80" providerId="ADAL" clId="{2925253E-BB5D-465B-9E7A-8B6A95FDB120}" dt="2026-08-24T12:39:23.138" v="346" actId="1076"/>
          <ac:spMkLst>
            <pc:docMk/>
            <pc:sldMk cId="3968246935" sldId="294"/>
            <ac:spMk id="39" creationId="{98FD0CAD-E75A-2B2C-158F-D67A1CA4783A}"/>
          </ac:spMkLst>
        </pc:spChg>
        <pc:spChg chg="mod">
          <ac:chgData name="Nicole Dinardi" userId="337826a2-8517-41ed-b5c5-3f0c50098c80" providerId="ADAL" clId="{2925253E-BB5D-465B-9E7A-8B6A95FDB120}" dt="2026-08-24T12:39:23.138" v="346" actId="1076"/>
          <ac:spMkLst>
            <pc:docMk/>
            <pc:sldMk cId="3968246935" sldId="294"/>
            <ac:spMk id="40" creationId="{E1E0EF42-63ED-2984-4F7D-EFDD54EFA6AD}"/>
          </ac:spMkLst>
        </pc:spChg>
        <pc:spChg chg="mod">
          <ac:chgData name="Nicole Dinardi" userId="337826a2-8517-41ed-b5c5-3f0c50098c80" providerId="ADAL" clId="{2925253E-BB5D-465B-9E7A-8B6A95FDB120}" dt="2026-08-24T12:39:12.339" v="343" actId="1076"/>
          <ac:spMkLst>
            <pc:docMk/>
            <pc:sldMk cId="3968246935" sldId="294"/>
            <ac:spMk id="43" creationId="{BE982AB3-CDFF-0418-34A5-508F59F3857F}"/>
          </ac:spMkLst>
        </pc:spChg>
        <pc:spChg chg="add del mod">
          <ac:chgData name="Nicole Dinardi" userId="337826a2-8517-41ed-b5c5-3f0c50098c80" providerId="ADAL" clId="{2925253E-BB5D-465B-9E7A-8B6A95FDB120}" dt="2026-08-24T12:38:18.722" v="330"/>
          <ac:spMkLst>
            <pc:docMk/>
            <pc:sldMk cId="3968246935" sldId="294"/>
            <ac:spMk id="44" creationId="{CA40ACEC-2BA3-719C-D4A8-964D54194A39}"/>
          </ac:spMkLst>
        </pc:spChg>
      </pc:sldChg>
      <pc:sldChg chg="addSp delSp modSp mod">
        <pc:chgData name="Nicole Dinardi" userId="337826a2-8517-41ed-b5c5-3f0c50098c80" providerId="ADAL" clId="{2925253E-BB5D-465B-9E7A-8B6A95FDB120}" dt="2026-08-24T12:44:54.482" v="407" actId="14100"/>
        <pc:sldMkLst>
          <pc:docMk/>
          <pc:sldMk cId="1299574824" sldId="295"/>
        </pc:sldMkLst>
        <pc:spChg chg="mod">
          <ac:chgData name="Nicole Dinardi" userId="337826a2-8517-41ed-b5c5-3f0c50098c80" providerId="ADAL" clId="{2925253E-BB5D-465B-9E7A-8B6A95FDB120}" dt="2026-08-24T12:43:30.622" v="394" actId="1076"/>
          <ac:spMkLst>
            <pc:docMk/>
            <pc:sldMk cId="1299574824" sldId="295"/>
            <ac:spMk id="2" creationId="{0573DF12-D3C3-8F07-D39F-14601E65533A}"/>
          </ac:spMkLst>
        </pc:spChg>
        <pc:spChg chg="mod">
          <ac:chgData name="Nicole Dinardi" userId="337826a2-8517-41ed-b5c5-3f0c50098c80" providerId="ADAL" clId="{2925253E-BB5D-465B-9E7A-8B6A95FDB120}" dt="2026-08-24T12:44:40.958" v="405" actId="1076"/>
          <ac:spMkLst>
            <pc:docMk/>
            <pc:sldMk cId="1299574824" sldId="295"/>
            <ac:spMk id="4" creationId="{8DF4E4D5-5997-708B-5214-FBC4091E3CA0}"/>
          </ac:spMkLst>
        </pc:spChg>
        <pc:spChg chg="mod">
          <ac:chgData name="Nicole Dinardi" userId="337826a2-8517-41ed-b5c5-3f0c50098c80" providerId="ADAL" clId="{2925253E-BB5D-465B-9E7A-8B6A95FDB120}" dt="2026-08-24T12:44:40.958" v="405" actId="1076"/>
          <ac:spMkLst>
            <pc:docMk/>
            <pc:sldMk cId="1299574824" sldId="295"/>
            <ac:spMk id="5" creationId="{745FA6EF-6080-3FB0-E997-A1582CAF0E40}"/>
          </ac:spMkLst>
        </pc:spChg>
        <pc:spChg chg="mod">
          <ac:chgData name="Nicole Dinardi" userId="337826a2-8517-41ed-b5c5-3f0c50098c80" providerId="ADAL" clId="{2925253E-BB5D-465B-9E7A-8B6A95FDB120}" dt="2026-08-24T12:44:07.618" v="400" actId="2710"/>
          <ac:spMkLst>
            <pc:docMk/>
            <pc:sldMk cId="1299574824" sldId="295"/>
            <ac:spMk id="6" creationId="{1D053DC8-55F5-ED68-9737-FED957C63DA4}"/>
          </ac:spMkLst>
        </pc:spChg>
        <pc:spChg chg="mod">
          <ac:chgData name="Nicole Dinardi" userId="337826a2-8517-41ed-b5c5-3f0c50098c80" providerId="ADAL" clId="{2925253E-BB5D-465B-9E7A-8B6A95FDB120}" dt="2026-08-24T12:42:50.842" v="380" actId="1076"/>
          <ac:spMkLst>
            <pc:docMk/>
            <pc:sldMk cId="1299574824" sldId="295"/>
            <ac:spMk id="7" creationId="{39FA5202-0149-6F86-F508-BC77832A6AC5}"/>
          </ac:spMkLst>
        </pc:spChg>
        <pc:spChg chg="mod">
          <ac:chgData name="Nicole Dinardi" userId="337826a2-8517-41ed-b5c5-3f0c50098c80" providerId="ADAL" clId="{2925253E-BB5D-465B-9E7A-8B6A95FDB120}" dt="2026-08-24T12:44:07.618" v="400" actId="2710"/>
          <ac:spMkLst>
            <pc:docMk/>
            <pc:sldMk cId="1299574824" sldId="295"/>
            <ac:spMk id="8" creationId="{71AE0C4B-E89F-6BC4-E5DF-31B457B978A6}"/>
          </ac:spMkLst>
        </pc:spChg>
        <pc:spChg chg="mod">
          <ac:chgData name="Nicole Dinardi" userId="337826a2-8517-41ed-b5c5-3f0c50098c80" providerId="ADAL" clId="{2925253E-BB5D-465B-9E7A-8B6A95FDB120}" dt="2026-08-24T12:42:50.842" v="380" actId="1076"/>
          <ac:spMkLst>
            <pc:docMk/>
            <pc:sldMk cId="1299574824" sldId="295"/>
            <ac:spMk id="9" creationId="{3202B525-3626-1AAF-160D-81C350C0E25A}"/>
          </ac:spMkLst>
        </pc:spChg>
        <pc:spChg chg="mod">
          <ac:chgData name="Nicole Dinardi" userId="337826a2-8517-41ed-b5c5-3f0c50098c80" providerId="ADAL" clId="{2925253E-BB5D-465B-9E7A-8B6A95FDB120}" dt="2026-08-24T12:42:37.662" v="377" actId="1076"/>
          <ac:spMkLst>
            <pc:docMk/>
            <pc:sldMk cId="1299574824" sldId="295"/>
            <ac:spMk id="10" creationId="{4C646DA7-ABF6-27A9-AF8E-9BA1FB1F8D26}"/>
          </ac:spMkLst>
        </pc:spChg>
        <pc:spChg chg="mod">
          <ac:chgData name="Nicole Dinardi" userId="337826a2-8517-41ed-b5c5-3f0c50098c80" providerId="ADAL" clId="{2925253E-BB5D-465B-9E7A-8B6A95FDB120}" dt="2026-08-24T12:42:37.662" v="377" actId="1076"/>
          <ac:spMkLst>
            <pc:docMk/>
            <pc:sldMk cId="1299574824" sldId="295"/>
            <ac:spMk id="11" creationId="{47CCE2D3-9FF6-E270-1BD9-61F21CAAF6AB}"/>
          </ac:spMkLst>
        </pc:spChg>
        <pc:spChg chg="mod">
          <ac:chgData name="Nicole Dinardi" userId="337826a2-8517-41ed-b5c5-3f0c50098c80" providerId="ADAL" clId="{2925253E-BB5D-465B-9E7A-8B6A95FDB120}" dt="2026-08-24T12:41:39.522" v="370" actId="1076"/>
          <ac:spMkLst>
            <pc:docMk/>
            <pc:sldMk cId="1299574824" sldId="295"/>
            <ac:spMk id="12" creationId="{7634221B-120C-423D-1E15-F1918CB982C8}"/>
          </ac:spMkLst>
        </pc:spChg>
        <pc:spChg chg="mod">
          <ac:chgData name="Nicole Dinardi" userId="337826a2-8517-41ed-b5c5-3f0c50098c80" providerId="ADAL" clId="{2925253E-BB5D-465B-9E7A-8B6A95FDB120}" dt="2026-08-24T12:42:27.592" v="376" actId="1076"/>
          <ac:spMkLst>
            <pc:docMk/>
            <pc:sldMk cId="1299574824" sldId="295"/>
            <ac:spMk id="13" creationId="{0689A56A-1C76-3BCD-5362-3E5440558955}"/>
          </ac:spMkLst>
        </pc:spChg>
        <pc:spChg chg="mod">
          <ac:chgData name="Nicole Dinardi" userId="337826a2-8517-41ed-b5c5-3f0c50098c80" providerId="ADAL" clId="{2925253E-BB5D-465B-9E7A-8B6A95FDB120}" dt="2026-08-24T12:42:20.732" v="375" actId="1076"/>
          <ac:spMkLst>
            <pc:docMk/>
            <pc:sldMk cId="1299574824" sldId="295"/>
            <ac:spMk id="14" creationId="{5EBF03EE-2CEF-18F9-B08C-140BA0533927}"/>
          </ac:spMkLst>
        </pc:spChg>
        <pc:spChg chg="mod">
          <ac:chgData name="Nicole Dinardi" userId="337826a2-8517-41ed-b5c5-3f0c50098c80" providerId="ADAL" clId="{2925253E-BB5D-465B-9E7A-8B6A95FDB120}" dt="2026-08-24T12:44:54.482" v="407" actId="14100"/>
          <ac:spMkLst>
            <pc:docMk/>
            <pc:sldMk cId="1299574824" sldId="295"/>
            <ac:spMk id="15" creationId="{1D41B0B8-5121-A2B9-7A7A-CBE5D173F27E}"/>
          </ac:spMkLst>
        </pc:spChg>
        <pc:spChg chg="mod">
          <ac:chgData name="Nicole Dinardi" userId="337826a2-8517-41ed-b5c5-3f0c50098c80" providerId="ADAL" clId="{2925253E-BB5D-465B-9E7A-8B6A95FDB120}" dt="2026-08-24T12:41:39.522" v="370" actId="1076"/>
          <ac:spMkLst>
            <pc:docMk/>
            <pc:sldMk cId="1299574824" sldId="295"/>
            <ac:spMk id="16" creationId="{9FB86772-88AC-4378-A099-92246282BB79}"/>
          </ac:spMkLst>
        </pc:spChg>
        <pc:spChg chg="mod">
          <ac:chgData name="Nicole Dinardi" userId="337826a2-8517-41ed-b5c5-3f0c50098c80" providerId="ADAL" clId="{2925253E-BB5D-465B-9E7A-8B6A95FDB120}" dt="2026-08-24T12:42:27.592" v="376" actId="1076"/>
          <ac:spMkLst>
            <pc:docMk/>
            <pc:sldMk cId="1299574824" sldId="295"/>
            <ac:spMk id="17" creationId="{0CC4869E-2278-6E7C-E9C8-EB2609B1CD03}"/>
          </ac:spMkLst>
        </pc:spChg>
        <pc:spChg chg="mod">
          <ac:chgData name="Nicole Dinardi" userId="337826a2-8517-41ed-b5c5-3f0c50098c80" providerId="ADAL" clId="{2925253E-BB5D-465B-9E7A-8B6A95FDB120}" dt="2026-08-24T12:42:20.732" v="375" actId="1076"/>
          <ac:spMkLst>
            <pc:docMk/>
            <pc:sldMk cId="1299574824" sldId="295"/>
            <ac:spMk id="18" creationId="{5F4BAC2C-5CF4-FD48-DF58-79F4189FCBE4}"/>
          </ac:spMkLst>
        </pc:spChg>
        <pc:spChg chg="mod">
          <ac:chgData name="Nicole Dinardi" userId="337826a2-8517-41ed-b5c5-3f0c50098c80" providerId="ADAL" clId="{2925253E-BB5D-465B-9E7A-8B6A95FDB120}" dt="2026-08-24T12:42:03.147" v="373" actId="1076"/>
          <ac:spMkLst>
            <pc:docMk/>
            <pc:sldMk cId="1299574824" sldId="295"/>
            <ac:spMk id="19" creationId="{4AA6F822-7FB2-B1A3-28D2-C4C9B5A2C14D}"/>
          </ac:spMkLst>
        </pc:spChg>
        <pc:spChg chg="mod">
          <ac:chgData name="Nicole Dinardi" userId="337826a2-8517-41ed-b5c5-3f0c50098c80" providerId="ADAL" clId="{2925253E-BB5D-465B-9E7A-8B6A95FDB120}" dt="2026-08-24T12:44:40.958" v="405" actId="1076"/>
          <ac:spMkLst>
            <pc:docMk/>
            <pc:sldMk cId="1299574824" sldId="295"/>
            <ac:spMk id="20" creationId="{0370A427-5D2F-79D0-308B-E825ADF528DB}"/>
          </ac:spMkLst>
        </pc:spChg>
        <pc:spChg chg="mod">
          <ac:chgData name="Nicole Dinardi" userId="337826a2-8517-41ed-b5c5-3f0c50098c80" providerId="ADAL" clId="{2925253E-BB5D-465B-9E7A-8B6A95FDB120}" dt="2026-08-24T12:44:40.958" v="405" actId="1076"/>
          <ac:spMkLst>
            <pc:docMk/>
            <pc:sldMk cId="1299574824" sldId="295"/>
            <ac:spMk id="21" creationId="{E29B7B71-9E0D-57FB-1FAC-1DF82043C7F8}"/>
          </ac:spMkLst>
        </pc:spChg>
        <pc:spChg chg="mod">
          <ac:chgData name="Nicole Dinardi" userId="337826a2-8517-41ed-b5c5-3f0c50098c80" providerId="ADAL" clId="{2925253E-BB5D-465B-9E7A-8B6A95FDB120}" dt="2026-08-24T12:44:28.212" v="404" actId="403"/>
          <ac:spMkLst>
            <pc:docMk/>
            <pc:sldMk cId="1299574824" sldId="295"/>
            <ac:spMk id="22" creationId="{16CC207A-EE3C-3138-71D3-0E8C6927ECF5}"/>
          </ac:spMkLst>
        </pc:spChg>
        <pc:spChg chg="mod">
          <ac:chgData name="Nicole Dinardi" userId="337826a2-8517-41ed-b5c5-3f0c50098c80" providerId="ADAL" clId="{2925253E-BB5D-465B-9E7A-8B6A95FDB120}" dt="2026-08-24T12:44:48.142" v="406" actId="1076"/>
          <ac:spMkLst>
            <pc:docMk/>
            <pc:sldMk cId="1299574824" sldId="295"/>
            <ac:spMk id="23" creationId="{3FA752D6-83C7-ED7B-86F7-A119D3462632}"/>
          </ac:spMkLst>
        </pc:spChg>
        <pc:spChg chg="mod">
          <ac:chgData name="Nicole Dinardi" userId="337826a2-8517-41ed-b5c5-3f0c50098c80" providerId="ADAL" clId="{2925253E-BB5D-465B-9E7A-8B6A95FDB120}" dt="2026-08-24T12:43:00.070" v="383" actId="1076"/>
          <ac:spMkLst>
            <pc:docMk/>
            <pc:sldMk cId="1299574824" sldId="295"/>
            <ac:spMk id="24" creationId="{42B953D2-8971-7E0D-E207-6E06D6A38911}"/>
          </ac:spMkLst>
        </pc:spChg>
        <pc:spChg chg="mod">
          <ac:chgData name="Nicole Dinardi" userId="337826a2-8517-41ed-b5c5-3f0c50098c80" providerId="ADAL" clId="{2925253E-BB5D-465B-9E7A-8B6A95FDB120}" dt="2026-08-24T12:44:28.212" v="404" actId="403"/>
          <ac:spMkLst>
            <pc:docMk/>
            <pc:sldMk cId="1299574824" sldId="295"/>
            <ac:spMk id="25" creationId="{8B4EC84D-767A-4E78-D0B3-ECE8ACC9DA13}"/>
          </ac:spMkLst>
        </pc:spChg>
        <pc:spChg chg="mod">
          <ac:chgData name="Nicole Dinardi" userId="337826a2-8517-41ed-b5c5-3f0c50098c80" providerId="ADAL" clId="{2925253E-BB5D-465B-9E7A-8B6A95FDB120}" dt="2026-08-24T12:44:48.142" v="406" actId="1076"/>
          <ac:spMkLst>
            <pc:docMk/>
            <pc:sldMk cId="1299574824" sldId="295"/>
            <ac:spMk id="26" creationId="{540D3305-9A98-FBA5-273F-68F914B74392}"/>
          </ac:spMkLst>
        </pc:spChg>
        <pc:spChg chg="mod">
          <ac:chgData name="Nicole Dinardi" userId="337826a2-8517-41ed-b5c5-3f0c50098c80" providerId="ADAL" clId="{2925253E-BB5D-465B-9E7A-8B6A95FDB120}" dt="2026-08-24T12:43:00.070" v="383" actId="1076"/>
          <ac:spMkLst>
            <pc:docMk/>
            <pc:sldMk cId="1299574824" sldId="295"/>
            <ac:spMk id="27" creationId="{89889577-2A9A-4910-8186-91503F601FDE}"/>
          </ac:spMkLst>
        </pc:spChg>
        <pc:spChg chg="mod">
          <ac:chgData name="Nicole Dinardi" userId="337826a2-8517-41ed-b5c5-3f0c50098c80" providerId="ADAL" clId="{2925253E-BB5D-465B-9E7A-8B6A95FDB120}" dt="2026-08-24T12:42:37.662" v="377" actId="1076"/>
          <ac:spMkLst>
            <pc:docMk/>
            <pc:sldMk cId="1299574824" sldId="295"/>
            <ac:spMk id="28" creationId="{521FF92E-335B-BC99-53BA-B9BBB693E7B1}"/>
          </ac:spMkLst>
        </pc:spChg>
        <pc:spChg chg="mod">
          <ac:chgData name="Nicole Dinardi" userId="337826a2-8517-41ed-b5c5-3f0c50098c80" providerId="ADAL" clId="{2925253E-BB5D-465B-9E7A-8B6A95FDB120}" dt="2026-08-24T12:42:37.662" v="377" actId="1076"/>
          <ac:spMkLst>
            <pc:docMk/>
            <pc:sldMk cId="1299574824" sldId="295"/>
            <ac:spMk id="29" creationId="{9C4C956F-3BE9-3078-ACB5-C7F38AA9B44D}"/>
          </ac:spMkLst>
        </pc:spChg>
        <pc:spChg chg="mod">
          <ac:chgData name="Nicole Dinardi" userId="337826a2-8517-41ed-b5c5-3f0c50098c80" providerId="ADAL" clId="{2925253E-BB5D-465B-9E7A-8B6A95FDB120}" dt="2026-08-24T12:41:48.892" v="372" actId="14100"/>
          <ac:spMkLst>
            <pc:docMk/>
            <pc:sldMk cId="1299574824" sldId="295"/>
            <ac:spMk id="31" creationId="{F45BC984-89FD-173A-27AD-493855486B9E}"/>
          </ac:spMkLst>
        </pc:spChg>
        <pc:spChg chg="mod">
          <ac:chgData name="Nicole Dinardi" userId="337826a2-8517-41ed-b5c5-3f0c50098c80" providerId="ADAL" clId="{2925253E-BB5D-465B-9E7A-8B6A95FDB120}" dt="2026-08-24T12:42:08.986" v="374" actId="1076"/>
          <ac:spMkLst>
            <pc:docMk/>
            <pc:sldMk cId="1299574824" sldId="295"/>
            <ac:spMk id="32" creationId="{8BE1E93C-50A0-1935-A6EA-745D2C4607FE}"/>
          </ac:spMkLst>
        </pc:spChg>
        <pc:spChg chg="mod">
          <ac:chgData name="Nicole Dinardi" userId="337826a2-8517-41ed-b5c5-3f0c50098c80" providerId="ADAL" clId="{2925253E-BB5D-465B-9E7A-8B6A95FDB120}" dt="2026-08-24T12:41:43.252" v="371" actId="1076"/>
          <ac:spMkLst>
            <pc:docMk/>
            <pc:sldMk cId="1299574824" sldId="295"/>
            <ac:spMk id="34" creationId="{938F58E1-8B3A-64C6-D439-9EC77AB5D94E}"/>
          </ac:spMkLst>
        </pc:spChg>
        <pc:spChg chg="mod">
          <ac:chgData name="Nicole Dinardi" userId="337826a2-8517-41ed-b5c5-3f0c50098c80" providerId="ADAL" clId="{2925253E-BB5D-465B-9E7A-8B6A95FDB120}" dt="2026-08-24T12:41:43.252" v="371" actId="1076"/>
          <ac:spMkLst>
            <pc:docMk/>
            <pc:sldMk cId="1299574824" sldId="295"/>
            <ac:spMk id="35" creationId="{B5565C11-0B59-3BF6-84CF-8AE1D1461B5F}"/>
          </ac:spMkLst>
        </pc:spChg>
        <pc:spChg chg="add del mod">
          <ac:chgData name="Nicole Dinardi" userId="337826a2-8517-41ed-b5c5-3f0c50098c80" providerId="ADAL" clId="{2925253E-BB5D-465B-9E7A-8B6A95FDB120}" dt="2026-08-24T12:43:13.956" v="389"/>
          <ac:spMkLst>
            <pc:docMk/>
            <pc:sldMk cId="1299574824" sldId="295"/>
            <ac:spMk id="36" creationId="{BB00FD84-44E8-0114-2786-95539CBE211B}"/>
          </ac:spMkLst>
        </pc:spChg>
      </pc:sldChg>
      <pc:sldChg chg="modSp mod">
        <pc:chgData name="Nicole Dinardi" userId="337826a2-8517-41ed-b5c5-3f0c50098c80" providerId="ADAL" clId="{2925253E-BB5D-465B-9E7A-8B6A95FDB120}" dt="2026-08-24T12:46:59.557" v="427" actId="14100"/>
        <pc:sldMkLst>
          <pc:docMk/>
          <pc:sldMk cId="2155539979" sldId="296"/>
        </pc:sldMkLst>
        <pc:spChg chg="mod">
          <ac:chgData name="Nicole Dinardi" userId="337826a2-8517-41ed-b5c5-3f0c50098c80" providerId="ADAL" clId="{2925253E-BB5D-465B-9E7A-8B6A95FDB120}" dt="2026-08-24T12:46:59.557" v="427" actId="14100"/>
          <ac:spMkLst>
            <pc:docMk/>
            <pc:sldMk cId="2155539979" sldId="296"/>
            <ac:spMk id="2" creationId="{C19F9378-1C05-7370-D9C3-E51B221E911F}"/>
          </ac:spMkLst>
        </pc:spChg>
        <pc:spChg chg="mod">
          <ac:chgData name="Nicole Dinardi" userId="337826a2-8517-41ed-b5c5-3f0c50098c80" providerId="ADAL" clId="{2925253E-BB5D-465B-9E7A-8B6A95FDB120}" dt="2026-08-24T12:31:20.383" v="251" actId="790"/>
          <ac:spMkLst>
            <pc:docMk/>
            <pc:sldMk cId="2155539979" sldId="296"/>
            <ac:spMk id="3" creationId="{8E6A180E-B843-7E3B-B1CB-7D8406366975}"/>
          </ac:spMkLst>
        </pc:spChg>
        <pc:spChg chg="mod">
          <ac:chgData name="Nicole Dinardi" userId="337826a2-8517-41ed-b5c5-3f0c50098c80" providerId="ADAL" clId="{2925253E-BB5D-465B-9E7A-8B6A95FDB120}" dt="2026-08-24T12:46:30.051" v="421" actId="1076"/>
          <ac:spMkLst>
            <pc:docMk/>
            <pc:sldMk cId="2155539979" sldId="296"/>
            <ac:spMk id="4" creationId="{3FF5DFC8-E515-398E-2CE5-0315F6A24AE4}"/>
          </ac:spMkLst>
        </pc:spChg>
        <pc:spChg chg="mod">
          <ac:chgData name="Nicole Dinardi" userId="337826a2-8517-41ed-b5c5-3f0c50098c80" providerId="ADAL" clId="{2925253E-BB5D-465B-9E7A-8B6A95FDB120}" dt="2026-08-24T12:46:30.051" v="421" actId="1076"/>
          <ac:spMkLst>
            <pc:docMk/>
            <pc:sldMk cId="2155539979" sldId="296"/>
            <ac:spMk id="5" creationId="{F627F634-3B45-588A-DB9D-3F89A8C7D966}"/>
          </ac:spMkLst>
        </pc:spChg>
        <pc:spChg chg="mod">
          <ac:chgData name="Nicole Dinardi" userId="337826a2-8517-41ed-b5c5-3f0c50098c80" providerId="ADAL" clId="{2925253E-BB5D-465B-9E7A-8B6A95FDB120}" dt="2026-08-24T12:46:31.791" v="422" actId="1076"/>
          <ac:spMkLst>
            <pc:docMk/>
            <pc:sldMk cId="2155539979" sldId="296"/>
            <ac:spMk id="6" creationId="{76E3A1C7-7B55-AF76-59FE-5F9E4628D110}"/>
          </ac:spMkLst>
        </pc:spChg>
        <pc:spChg chg="mod">
          <ac:chgData name="Nicole Dinardi" userId="337826a2-8517-41ed-b5c5-3f0c50098c80" providerId="ADAL" clId="{2925253E-BB5D-465B-9E7A-8B6A95FDB120}" dt="2026-08-24T12:46:25.174" v="420" actId="1076"/>
          <ac:spMkLst>
            <pc:docMk/>
            <pc:sldMk cId="2155539979" sldId="296"/>
            <ac:spMk id="7" creationId="{B0B46E34-26C4-F7A8-B5C3-C3D9DD537B69}"/>
          </ac:spMkLst>
        </pc:spChg>
        <pc:spChg chg="mod">
          <ac:chgData name="Nicole Dinardi" userId="337826a2-8517-41ed-b5c5-3f0c50098c80" providerId="ADAL" clId="{2925253E-BB5D-465B-9E7A-8B6A95FDB120}" dt="2026-08-24T12:46:25.174" v="420" actId="1076"/>
          <ac:spMkLst>
            <pc:docMk/>
            <pc:sldMk cId="2155539979" sldId="296"/>
            <ac:spMk id="8" creationId="{702D4BFA-5201-8B99-369A-739D187B86A1}"/>
          </ac:spMkLst>
        </pc:spChg>
        <pc:spChg chg="mod">
          <ac:chgData name="Nicole Dinardi" userId="337826a2-8517-41ed-b5c5-3f0c50098c80" providerId="ADAL" clId="{2925253E-BB5D-465B-9E7A-8B6A95FDB120}" dt="2026-08-24T12:46:34.845" v="423" actId="1076"/>
          <ac:spMkLst>
            <pc:docMk/>
            <pc:sldMk cId="2155539979" sldId="296"/>
            <ac:spMk id="9" creationId="{AB96A1A4-11BC-FA84-5F49-53B0A2281471}"/>
          </ac:spMkLst>
        </pc:spChg>
        <pc:spChg chg="mod">
          <ac:chgData name="Nicole Dinardi" userId="337826a2-8517-41ed-b5c5-3f0c50098c80" providerId="ADAL" clId="{2925253E-BB5D-465B-9E7A-8B6A95FDB120}" dt="2026-08-24T12:46:15.561" v="418" actId="1076"/>
          <ac:spMkLst>
            <pc:docMk/>
            <pc:sldMk cId="2155539979" sldId="296"/>
            <ac:spMk id="10" creationId="{2CBC26F6-142B-EA40-60E6-0E42AE4FD036}"/>
          </ac:spMkLst>
        </pc:spChg>
        <pc:spChg chg="mod">
          <ac:chgData name="Nicole Dinardi" userId="337826a2-8517-41ed-b5c5-3f0c50098c80" providerId="ADAL" clId="{2925253E-BB5D-465B-9E7A-8B6A95FDB120}" dt="2026-08-24T12:46:15.561" v="418" actId="1076"/>
          <ac:spMkLst>
            <pc:docMk/>
            <pc:sldMk cId="2155539979" sldId="296"/>
            <ac:spMk id="11" creationId="{B9FC8418-D845-8422-434F-04813925C35E}"/>
          </ac:spMkLst>
        </pc:spChg>
        <pc:spChg chg="mod">
          <ac:chgData name="Nicole Dinardi" userId="337826a2-8517-41ed-b5c5-3f0c50098c80" providerId="ADAL" clId="{2925253E-BB5D-465B-9E7A-8B6A95FDB120}" dt="2026-08-24T12:46:15.561" v="418" actId="1076"/>
          <ac:spMkLst>
            <pc:docMk/>
            <pc:sldMk cId="2155539979" sldId="296"/>
            <ac:spMk id="12" creationId="{37760B08-5768-D0EE-D6A1-368405904A5C}"/>
          </ac:spMkLst>
        </pc:spChg>
        <pc:spChg chg="mod">
          <ac:chgData name="Nicole Dinardi" userId="337826a2-8517-41ed-b5c5-3f0c50098c80" providerId="ADAL" clId="{2925253E-BB5D-465B-9E7A-8B6A95FDB120}" dt="2026-08-24T12:46:08.614" v="417" actId="2710"/>
          <ac:spMkLst>
            <pc:docMk/>
            <pc:sldMk cId="2155539979" sldId="296"/>
            <ac:spMk id="14" creationId="{1FB771A6-9B7E-806B-9D29-9DAE4BB0CBB7}"/>
          </ac:spMkLst>
        </pc:spChg>
        <pc:spChg chg="mod">
          <ac:chgData name="Nicole Dinardi" userId="337826a2-8517-41ed-b5c5-3f0c50098c80" providerId="ADAL" clId="{2925253E-BB5D-465B-9E7A-8B6A95FDB120}" dt="2026-08-24T12:46:54.326" v="426" actId="1076"/>
          <ac:spMkLst>
            <pc:docMk/>
            <pc:sldMk cId="2155539979" sldId="296"/>
            <ac:spMk id="15" creationId="{415C83C0-16E1-E303-9DDF-F802C4DB3C85}"/>
          </ac:spMkLst>
        </pc:spChg>
        <pc:spChg chg="mod">
          <ac:chgData name="Nicole Dinardi" userId="337826a2-8517-41ed-b5c5-3f0c50098c80" providerId="ADAL" clId="{2925253E-BB5D-465B-9E7A-8B6A95FDB120}" dt="2026-08-24T12:46:46.357" v="424" actId="1076"/>
          <ac:spMkLst>
            <pc:docMk/>
            <pc:sldMk cId="2155539979" sldId="296"/>
            <ac:spMk id="16" creationId="{F63EFF6A-03B0-F435-D57E-032C500E8ED9}"/>
          </ac:spMkLst>
        </pc:spChg>
        <pc:spChg chg="mod">
          <ac:chgData name="Nicole Dinardi" userId="337826a2-8517-41ed-b5c5-3f0c50098c80" providerId="ADAL" clId="{2925253E-BB5D-465B-9E7A-8B6A95FDB120}" dt="2026-08-24T12:46:46.357" v="424" actId="1076"/>
          <ac:spMkLst>
            <pc:docMk/>
            <pc:sldMk cId="2155539979" sldId="296"/>
            <ac:spMk id="17" creationId="{B3B20BEE-E5EE-4511-D1E9-A419980590EA}"/>
          </ac:spMkLst>
        </pc:spChg>
        <pc:spChg chg="mod">
          <ac:chgData name="Nicole Dinardi" userId="337826a2-8517-41ed-b5c5-3f0c50098c80" providerId="ADAL" clId="{2925253E-BB5D-465B-9E7A-8B6A95FDB120}" dt="2026-08-24T12:46:48.101" v="425" actId="1076"/>
          <ac:spMkLst>
            <pc:docMk/>
            <pc:sldMk cId="2155539979" sldId="296"/>
            <ac:spMk id="18" creationId="{0841F5A6-3146-F821-D969-6D5568C3DB92}"/>
          </ac:spMkLst>
        </pc:spChg>
        <pc:spChg chg="mod">
          <ac:chgData name="Nicole Dinardi" userId="337826a2-8517-41ed-b5c5-3f0c50098c80" providerId="ADAL" clId="{2925253E-BB5D-465B-9E7A-8B6A95FDB120}" dt="2026-08-24T12:45:51.444" v="415" actId="14100"/>
          <ac:spMkLst>
            <pc:docMk/>
            <pc:sldMk cId="2155539979" sldId="296"/>
            <ac:spMk id="19" creationId="{5025F573-818D-EBA6-3244-5AF2D756ABC1}"/>
          </ac:spMkLst>
        </pc:spChg>
        <pc:spChg chg="mod">
          <ac:chgData name="Nicole Dinardi" userId="337826a2-8517-41ed-b5c5-3f0c50098c80" providerId="ADAL" clId="{2925253E-BB5D-465B-9E7A-8B6A95FDB120}" dt="2026-08-24T12:45:43.762" v="412" actId="1076"/>
          <ac:spMkLst>
            <pc:docMk/>
            <pc:sldMk cId="2155539979" sldId="296"/>
            <ac:spMk id="20" creationId="{57E7F33F-EBDA-BFEF-4363-E36E40BB06A9}"/>
          </ac:spMkLst>
        </pc:spChg>
        <pc:spChg chg="mod">
          <ac:chgData name="Nicole Dinardi" userId="337826a2-8517-41ed-b5c5-3f0c50098c80" providerId="ADAL" clId="{2925253E-BB5D-465B-9E7A-8B6A95FDB120}" dt="2026-08-24T12:45:43.762" v="412" actId="1076"/>
          <ac:spMkLst>
            <pc:docMk/>
            <pc:sldMk cId="2155539979" sldId="296"/>
            <ac:spMk id="21" creationId="{CB599241-8645-88E7-2BAA-7A886C23A9DA}"/>
          </ac:spMkLst>
        </pc:spChg>
        <pc:spChg chg="mod">
          <ac:chgData name="Nicole Dinardi" userId="337826a2-8517-41ed-b5c5-3f0c50098c80" providerId="ADAL" clId="{2925253E-BB5D-465B-9E7A-8B6A95FDB120}" dt="2026-08-24T12:45:43.762" v="412" actId="1076"/>
          <ac:spMkLst>
            <pc:docMk/>
            <pc:sldMk cId="2155539979" sldId="296"/>
            <ac:spMk id="22" creationId="{26F3608A-0220-19A1-E9DF-95AD495BDC68}"/>
          </ac:spMkLst>
        </pc:spChg>
      </pc:sldChg>
      <pc:sldChg chg="addSp delSp modSp mod">
        <pc:chgData name="Nicole Dinardi" userId="337826a2-8517-41ed-b5c5-3f0c50098c80" providerId="ADAL" clId="{2925253E-BB5D-465B-9E7A-8B6A95FDB120}" dt="2026-08-24T12:51:11.480" v="465" actId="1076"/>
        <pc:sldMkLst>
          <pc:docMk/>
          <pc:sldMk cId="1094245272" sldId="297"/>
        </pc:sldMkLst>
        <pc:spChg chg="mod">
          <ac:chgData name="Nicole Dinardi" userId="337826a2-8517-41ed-b5c5-3f0c50098c80" providerId="ADAL" clId="{2925253E-BB5D-465B-9E7A-8B6A95FDB120}" dt="2026-08-24T12:47:34.869" v="432" actId="1076"/>
          <ac:spMkLst>
            <pc:docMk/>
            <pc:sldMk cId="1094245272" sldId="297"/>
            <ac:spMk id="4" creationId="{687D0B7C-351A-CD4F-984E-52E3CC0D3EB9}"/>
          </ac:spMkLst>
        </pc:spChg>
        <pc:spChg chg="mod">
          <ac:chgData name="Nicole Dinardi" userId="337826a2-8517-41ed-b5c5-3f0c50098c80" providerId="ADAL" clId="{2925253E-BB5D-465B-9E7A-8B6A95FDB120}" dt="2026-08-24T12:48:26.617" v="441" actId="1076"/>
          <ac:spMkLst>
            <pc:docMk/>
            <pc:sldMk cId="1094245272" sldId="297"/>
            <ac:spMk id="5" creationId="{4DDA464E-9895-82AA-062F-1397ADB866FC}"/>
          </ac:spMkLst>
        </pc:spChg>
        <pc:spChg chg="mod">
          <ac:chgData name="Nicole Dinardi" userId="337826a2-8517-41ed-b5c5-3f0c50098c80" providerId="ADAL" clId="{2925253E-BB5D-465B-9E7A-8B6A95FDB120}" dt="2026-08-24T12:48:33.157" v="442" actId="1076"/>
          <ac:spMkLst>
            <pc:docMk/>
            <pc:sldMk cId="1094245272" sldId="297"/>
            <ac:spMk id="6" creationId="{88870854-452A-C3FC-70F8-D5836FAB4854}"/>
          </ac:spMkLst>
        </pc:spChg>
        <pc:spChg chg="mod">
          <ac:chgData name="Nicole Dinardi" userId="337826a2-8517-41ed-b5c5-3f0c50098c80" providerId="ADAL" clId="{2925253E-BB5D-465B-9E7A-8B6A95FDB120}" dt="2026-08-24T12:48:38.765" v="443" actId="1076"/>
          <ac:spMkLst>
            <pc:docMk/>
            <pc:sldMk cId="1094245272" sldId="297"/>
            <ac:spMk id="7" creationId="{D3A98682-9BA8-2939-B8DB-CEC8A4216851}"/>
          </ac:spMkLst>
        </pc:spChg>
        <pc:spChg chg="mod">
          <ac:chgData name="Nicole Dinardi" userId="337826a2-8517-41ed-b5c5-3f0c50098c80" providerId="ADAL" clId="{2925253E-BB5D-465B-9E7A-8B6A95FDB120}" dt="2026-08-24T12:48:05.515" v="436" actId="1076"/>
          <ac:spMkLst>
            <pc:docMk/>
            <pc:sldMk cId="1094245272" sldId="297"/>
            <ac:spMk id="8" creationId="{0A837ADB-977C-D804-2A4A-0D4737C551EA}"/>
          </ac:spMkLst>
        </pc:spChg>
        <pc:spChg chg="mod">
          <ac:chgData name="Nicole Dinardi" userId="337826a2-8517-41ed-b5c5-3f0c50098c80" providerId="ADAL" clId="{2925253E-BB5D-465B-9E7A-8B6A95FDB120}" dt="2026-08-24T12:48:05.515" v="436" actId="1076"/>
          <ac:spMkLst>
            <pc:docMk/>
            <pc:sldMk cId="1094245272" sldId="297"/>
            <ac:spMk id="9" creationId="{943E8814-2ED4-444C-D873-9D1D5444F6C1}"/>
          </ac:spMkLst>
        </pc:spChg>
        <pc:spChg chg="mod">
          <ac:chgData name="Nicole Dinardi" userId="337826a2-8517-41ed-b5c5-3f0c50098c80" providerId="ADAL" clId="{2925253E-BB5D-465B-9E7A-8B6A95FDB120}" dt="2026-08-24T12:48:26.617" v="441" actId="1076"/>
          <ac:spMkLst>
            <pc:docMk/>
            <pc:sldMk cId="1094245272" sldId="297"/>
            <ac:spMk id="10" creationId="{ACE68479-D4C3-99D1-5EF3-FA9A9A9B425E}"/>
          </ac:spMkLst>
        </pc:spChg>
        <pc:spChg chg="mod">
          <ac:chgData name="Nicole Dinardi" userId="337826a2-8517-41ed-b5c5-3f0c50098c80" providerId="ADAL" clId="{2925253E-BB5D-465B-9E7A-8B6A95FDB120}" dt="2026-08-24T12:48:33.157" v="442" actId="1076"/>
          <ac:spMkLst>
            <pc:docMk/>
            <pc:sldMk cId="1094245272" sldId="297"/>
            <ac:spMk id="11" creationId="{FAC451DB-FE49-35BB-DDD7-26658BCFEF4E}"/>
          </ac:spMkLst>
        </pc:spChg>
        <pc:spChg chg="mod">
          <ac:chgData name="Nicole Dinardi" userId="337826a2-8517-41ed-b5c5-3f0c50098c80" providerId="ADAL" clId="{2925253E-BB5D-465B-9E7A-8B6A95FDB120}" dt="2026-08-24T12:48:38.765" v="443" actId="1076"/>
          <ac:spMkLst>
            <pc:docMk/>
            <pc:sldMk cId="1094245272" sldId="297"/>
            <ac:spMk id="12" creationId="{6458AFF5-072C-9806-7B3E-DC15E1CF3483}"/>
          </ac:spMkLst>
        </pc:spChg>
        <pc:spChg chg="mod">
          <ac:chgData name="Nicole Dinardi" userId="337826a2-8517-41ed-b5c5-3f0c50098c80" providerId="ADAL" clId="{2925253E-BB5D-465B-9E7A-8B6A95FDB120}" dt="2026-08-24T12:48:05.515" v="436" actId="1076"/>
          <ac:spMkLst>
            <pc:docMk/>
            <pc:sldMk cId="1094245272" sldId="297"/>
            <ac:spMk id="13" creationId="{39B20252-A7F3-5840-B13D-FC43A95D0662}"/>
          </ac:spMkLst>
        </pc:spChg>
        <pc:spChg chg="mod">
          <ac:chgData name="Nicole Dinardi" userId="337826a2-8517-41ed-b5c5-3f0c50098c80" providerId="ADAL" clId="{2925253E-BB5D-465B-9E7A-8B6A95FDB120}" dt="2026-08-24T12:48:05.515" v="436" actId="1076"/>
          <ac:spMkLst>
            <pc:docMk/>
            <pc:sldMk cId="1094245272" sldId="297"/>
            <ac:spMk id="14" creationId="{390872D2-0AC7-A2B7-C9EE-55F85AC9FD59}"/>
          </ac:spMkLst>
        </pc:spChg>
        <pc:spChg chg="mod">
          <ac:chgData name="Nicole Dinardi" userId="337826a2-8517-41ed-b5c5-3f0c50098c80" providerId="ADAL" clId="{2925253E-BB5D-465B-9E7A-8B6A95FDB120}" dt="2026-08-24T12:49:20.396" v="451" actId="1076"/>
          <ac:spMkLst>
            <pc:docMk/>
            <pc:sldMk cId="1094245272" sldId="297"/>
            <ac:spMk id="15" creationId="{38301222-8D32-6FBD-F244-6D5312D2E203}"/>
          </ac:spMkLst>
        </pc:spChg>
        <pc:spChg chg="mod">
          <ac:chgData name="Nicole Dinardi" userId="337826a2-8517-41ed-b5c5-3f0c50098c80" providerId="ADAL" clId="{2925253E-BB5D-465B-9E7A-8B6A95FDB120}" dt="2026-08-24T12:49:04.899" v="449" actId="14100"/>
          <ac:spMkLst>
            <pc:docMk/>
            <pc:sldMk cId="1094245272" sldId="297"/>
            <ac:spMk id="16" creationId="{75D3173B-536A-809A-1B34-767E1789C2FC}"/>
          </ac:spMkLst>
        </pc:spChg>
        <pc:spChg chg="mod">
          <ac:chgData name="Nicole Dinardi" userId="337826a2-8517-41ed-b5c5-3f0c50098c80" providerId="ADAL" clId="{2925253E-BB5D-465B-9E7A-8B6A95FDB120}" dt="2026-08-24T12:48:55.781" v="445" actId="1076"/>
          <ac:spMkLst>
            <pc:docMk/>
            <pc:sldMk cId="1094245272" sldId="297"/>
            <ac:spMk id="17" creationId="{40E29CB9-7DC8-70E5-D94C-13EB5E24C542}"/>
          </ac:spMkLst>
        </pc:spChg>
        <pc:spChg chg="mod">
          <ac:chgData name="Nicole Dinardi" userId="337826a2-8517-41ed-b5c5-3f0c50098c80" providerId="ADAL" clId="{2925253E-BB5D-465B-9E7A-8B6A95FDB120}" dt="2026-08-24T12:48:45.561" v="444" actId="1076"/>
          <ac:spMkLst>
            <pc:docMk/>
            <pc:sldMk cId="1094245272" sldId="297"/>
            <ac:spMk id="18" creationId="{2E4CEC1C-439D-C3E9-FB86-6EAD221E6099}"/>
          </ac:spMkLst>
        </pc:spChg>
        <pc:spChg chg="mod">
          <ac:chgData name="Nicole Dinardi" userId="337826a2-8517-41ed-b5c5-3f0c50098c80" providerId="ADAL" clId="{2925253E-BB5D-465B-9E7A-8B6A95FDB120}" dt="2026-08-24T12:48:55.781" v="445" actId="1076"/>
          <ac:spMkLst>
            <pc:docMk/>
            <pc:sldMk cId="1094245272" sldId="297"/>
            <ac:spMk id="20" creationId="{BE83FAA6-7284-3405-8996-31E9AB2A2148}"/>
          </ac:spMkLst>
        </pc:spChg>
        <pc:spChg chg="mod">
          <ac:chgData name="Nicole Dinardi" userId="337826a2-8517-41ed-b5c5-3f0c50098c80" providerId="ADAL" clId="{2925253E-BB5D-465B-9E7A-8B6A95FDB120}" dt="2026-08-24T12:48:45.561" v="444" actId="1076"/>
          <ac:spMkLst>
            <pc:docMk/>
            <pc:sldMk cId="1094245272" sldId="297"/>
            <ac:spMk id="21" creationId="{782202AB-2AB2-EE18-96F4-09621D11FF47}"/>
          </ac:spMkLst>
        </pc:spChg>
        <pc:spChg chg="mod">
          <ac:chgData name="Nicole Dinardi" userId="337826a2-8517-41ed-b5c5-3f0c50098c80" providerId="ADAL" clId="{2925253E-BB5D-465B-9E7A-8B6A95FDB120}" dt="2026-08-24T12:49:31.951" v="452" actId="1076"/>
          <ac:spMkLst>
            <pc:docMk/>
            <pc:sldMk cId="1094245272" sldId="297"/>
            <ac:spMk id="22" creationId="{0DEB6FBF-1634-50B3-A7E9-F419342F0953}"/>
          </ac:spMkLst>
        </pc:spChg>
        <pc:spChg chg="mod">
          <ac:chgData name="Nicole Dinardi" userId="337826a2-8517-41ed-b5c5-3f0c50098c80" providerId="ADAL" clId="{2925253E-BB5D-465B-9E7A-8B6A95FDB120}" dt="2026-08-24T12:49:31.951" v="452" actId="1076"/>
          <ac:spMkLst>
            <pc:docMk/>
            <pc:sldMk cId="1094245272" sldId="297"/>
            <ac:spMk id="23" creationId="{99E3CB65-FC84-34EE-CA41-581480B7E7E0}"/>
          </ac:spMkLst>
        </pc:spChg>
        <pc:spChg chg="mod">
          <ac:chgData name="Nicole Dinardi" userId="337826a2-8517-41ed-b5c5-3f0c50098c80" providerId="ADAL" clId="{2925253E-BB5D-465B-9E7A-8B6A95FDB120}" dt="2026-08-24T12:50:10.181" v="458" actId="1076"/>
          <ac:spMkLst>
            <pc:docMk/>
            <pc:sldMk cId="1094245272" sldId="297"/>
            <ac:spMk id="24" creationId="{71A4CEE5-6068-762A-9C56-0385EC67FDAF}"/>
          </ac:spMkLst>
        </pc:spChg>
        <pc:spChg chg="mod">
          <ac:chgData name="Nicole Dinardi" userId="337826a2-8517-41ed-b5c5-3f0c50098c80" providerId="ADAL" clId="{2925253E-BB5D-465B-9E7A-8B6A95FDB120}" dt="2026-08-24T12:50:17.725" v="459" actId="1076"/>
          <ac:spMkLst>
            <pc:docMk/>
            <pc:sldMk cId="1094245272" sldId="297"/>
            <ac:spMk id="25" creationId="{137EE672-92C9-3072-6B1B-C19A7A158FD4}"/>
          </ac:spMkLst>
        </pc:spChg>
        <pc:spChg chg="mod">
          <ac:chgData name="Nicole Dinardi" userId="337826a2-8517-41ed-b5c5-3f0c50098c80" providerId="ADAL" clId="{2925253E-BB5D-465B-9E7A-8B6A95FDB120}" dt="2026-08-24T12:50:29.093" v="460" actId="1076"/>
          <ac:spMkLst>
            <pc:docMk/>
            <pc:sldMk cId="1094245272" sldId="297"/>
            <ac:spMk id="26" creationId="{3A214489-B8CB-7780-127B-3751AE340359}"/>
          </ac:spMkLst>
        </pc:spChg>
        <pc:spChg chg="mod">
          <ac:chgData name="Nicole Dinardi" userId="337826a2-8517-41ed-b5c5-3f0c50098c80" providerId="ADAL" clId="{2925253E-BB5D-465B-9E7A-8B6A95FDB120}" dt="2026-08-24T12:50:38.292" v="461" actId="1076"/>
          <ac:spMkLst>
            <pc:docMk/>
            <pc:sldMk cId="1094245272" sldId="297"/>
            <ac:spMk id="27" creationId="{6E45E621-B7FF-E26E-75A0-DC90E18B20DC}"/>
          </ac:spMkLst>
        </pc:spChg>
        <pc:spChg chg="mod">
          <ac:chgData name="Nicole Dinardi" userId="337826a2-8517-41ed-b5c5-3f0c50098c80" providerId="ADAL" clId="{2925253E-BB5D-465B-9E7A-8B6A95FDB120}" dt="2026-08-24T12:50:43.717" v="462" actId="1076"/>
          <ac:spMkLst>
            <pc:docMk/>
            <pc:sldMk cId="1094245272" sldId="297"/>
            <ac:spMk id="28" creationId="{BD78E6A4-60D2-5BFC-6540-F749751DC354}"/>
          </ac:spMkLst>
        </pc:spChg>
        <pc:spChg chg="mod">
          <ac:chgData name="Nicole Dinardi" userId="337826a2-8517-41ed-b5c5-3f0c50098c80" providerId="ADAL" clId="{2925253E-BB5D-465B-9E7A-8B6A95FDB120}" dt="2026-08-24T12:49:31.951" v="452" actId="1076"/>
          <ac:spMkLst>
            <pc:docMk/>
            <pc:sldMk cId="1094245272" sldId="297"/>
            <ac:spMk id="29" creationId="{65F0F81E-A433-C8FB-7B7A-E429D579B50F}"/>
          </ac:spMkLst>
        </pc:spChg>
        <pc:spChg chg="mod">
          <ac:chgData name="Nicole Dinardi" userId="337826a2-8517-41ed-b5c5-3f0c50098c80" providerId="ADAL" clId="{2925253E-BB5D-465B-9E7A-8B6A95FDB120}" dt="2026-08-24T12:50:10.181" v="458" actId="1076"/>
          <ac:spMkLst>
            <pc:docMk/>
            <pc:sldMk cId="1094245272" sldId="297"/>
            <ac:spMk id="30" creationId="{3A9514BD-AE9C-66E2-84E5-A55B87B289D9}"/>
          </ac:spMkLst>
        </pc:spChg>
        <pc:spChg chg="mod">
          <ac:chgData name="Nicole Dinardi" userId="337826a2-8517-41ed-b5c5-3f0c50098c80" providerId="ADAL" clId="{2925253E-BB5D-465B-9E7A-8B6A95FDB120}" dt="2026-08-24T12:50:17.725" v="459" actId="1076"/>
          <ac:spMkLst>
            <pc:docMk/>
            <pc:sldMk cId="1094245272" sldId="297"/>
            <ac:spMk id="31" creationId="{E16905A5-DEE8-9C76-24EE-82F96C6AE251}"/>
          </ac:spMkLst>
        </pc:spChg>
        <pc:spChg chg="mod">
          <ac:chgData name="Nicole Dinardi" userId="337826a2-8517-41ed-b5c5-3f0c50098c80" providerId="ADAL" clId="{2925253E-BB5D-465B-9E7A-8B6A95FDB120}" dt="2026-08-24T12:50:29.093" v="460" actId="1076"/>
          <ac:spMkLst>
            <pc:docMk/>
            <pc:sldMk cId="1094245272" sldId="297"/>
            <ac:spMk id="32" creationId="{3293EA1E-0D6F-358F-40F9-C8983A9888CD}"/>
          </ac:spMkLst>
        </pc:spChg>
        <pc:spChg chg="mod">
          <ac:chgData name="Nicole Dinardi" userId="337826a2-8517-41ed-b5c5-3f0c50098c80" providerId="ADAL" clId="{2925253E-BB5D-465B-9E7A-8B6A95FDB120}" dt="2026-08-24T12:50:38.292" v="461" actId="1076"/>
          <ac:spMkLst>
            <pc:docMk/>
            <pc:sldMk cId="1094245272" sldId="297"/>
            <ac:spMk id="33" creationId="{2B19A3E9-880E-C1C2-57E1-691D6D78D8C6}"/>
          </ac:spMkLst>
        </pc:spChg>
        <pc:spChg chg="mod">
          <ac:chgData name="Nicole Dinardi" userId="337826a2-8517-41ed-b5c5-3f0c50098c80" providerId="ADAL" clId="{2925253E-BB5D-465B-9E7A-8B6A95FDB120}" dt="2026-08-24T12:50:43.717" v="462" actId="1076"/>
          <ac:spMkLst>
            <pc:docMk/>
            <pc:sldMk cId="1094245272" sldId="297"/>
            <ac:spMk id="34" creationId="{20B4105B-4F78-3BDF-3812-98300413645A}"/>
          </ac:spMkLst>
        </pc:spChg>
        <pc:spChg chg="mod">
          <ac:chgData name="Nicole Dinardi" userId="337826a2-8517-41ed-b5c5-3f0c50098c80" providerId="ADAL" clId="{2925253E-BB5D-465B-9E7A-8B6A95FDB120}" dt="2026-08-24T12:51:11.480" v="465" actId="1076"/>
          <ac:spMkLst>
            <pc:docMk/>
            <pc:sldMk cId="1094245272" sldId="297"/>
            <ac:spMk id="36" creationId="{AE60C2AE-6858-0B57-7455-B3E5C4C0C64C}"/>
          </ac:spMkLst>
        </pc:spChg>
        <pc:spChg chg="mod">
          <ac:chgData name="Nicole Dinardi" userId="337826a2-8517-41ed-b5c5-3f0c50098c80" providerId="ADAL" clId="{2925253E-BB5D-465B-9E7A-8B6A95FDB120}" dt="2026-08-24T12:51:07.140" v="464" actId="1076"/>
          <ac:spMkLst>
            <pc:docMk/>
            <pc:sldMk cId="1094245272" sldId="297"/>
            <ac:spMk id="37" creationId="{FFCA713B-0F7A-D7E1-DEAF-5488C4A5467A}"/>
          </ac:spMkLst>
        </pc:spChg>
        <pc:spChg chg="mod">
          <ac:chgData name="Nicole Dinardi" userId="337826a2-8517-41ed-b5c5-3f0c50098c80" providerId="ADAL" clId="{2925253E-BB5D-465B-9E7A-8B6A95FDB120}" dt="2026-08-24T12:50:52.229" v="463" actId="1076"/>
          <ac:spMkLst>
            <pc:docMk/>
            <pc:sldMk cId="1094245272" sldId="297"/>
            <ac:spMk id="38" creationId="{A179E645-7C6C-5B8E-7DF6-28129618CDBE}"/>
          </ac:spMkLst>
        </pc:spChg>
        <pc:spChg chg="mod">
          <ac:chgData name="Nicole Dinardi" userId="337826a2-8517-41ed-b5c5-3f0c50098c80" providerId="ADAL" clId="{2925253E-BB5D-465B-9E7A-8B6A95FDB120}" dt="2026-08-24T12:47:27.741" v="431" actId="14100"/>
          <ac:spMkLst>
            <pc:docMk/>
            <pc:sldMk cId="1094245272" sldId="297"/>
            <ac:spMk id="39" creationId="{63E43593-EE68-5F10-4759-31E2325D444C}"/>
          </ac:spMkLst>
        </pc:spChg>
        <pc:spChg chg="mod">
          <ac:chgData name="Nicole Dinardi" userId="337826a2-8517-41ed-b5c5-3f0c50098c80" providerId="ADAL" clId="{2925253E-BB5D-465B-9E7A-8B6A95FDB120}" dt="2026-08-24T12:51:11.480" v="465" actId="1076"/>
          <ac:spMkLst>
            <pc:docMk/>
            <pc:sldMk cId="1094245272" sldId="297"/>
            <ac:spMk id="41" creationId="{9957D100-CB32-0040-35F5-9FD65A1AE008}"/>
          </ac:spMkLst>
        </pc:spChg>
        <pc:spChg chg="mod">
          <ac:chgData name="Nicole Dinardi" userId="337826a2-8517-41ed-b5c5-3f0c50098c80" providerId="ADAL" clId="{2925253E-BB5D-465B-9E7A-8B6A95FDB120}" dt="2026-08-24T12:51:07.140" v="464" actId="1076"/>
          <ac:spMkLst>
            <pc:docMk/>
            <pc:sldMk cId="1094245272" sldId="297"/>
            <ac:spMk id="42" creationId="{6CEA8C70-75F8-0F5D-0FFE-7FBC4EAFB3A5}"/>
          </ac:spMkLst>
        </pc:spChg>
        <pc:spChg chg="mod">
          <ac:chgData name="Nicole Dinardi" userId="337826a2-8517-41ed-b5c5-3f0c50098c80" providerId="ADAL" clId="{2925253E-BB5D-465B-9E7A-8B6A95FDB120}" dt="2026-08-24T12:50:52.229" v="463" actId="1076"/>
          <ac:spMkLst>
            <pc:docMk/>
            <pc:sldMk cId="1094245272" sldId="297"/>
            <ac:spMk id="43" creationId="{5913915E-1BC1-2223-D5F3-D66824266B47}"/>
          </ac:spMkLst>
        </pc:spChg>
        <pc:spChg chg="mod">
          <ac:chgData name="Nicole Dinardi" userId="337826a2-8517-41ed-b5c5-3f0c50098c80" providerId="ADAL" clId="{2925253E-BB5D-465B-9E7A-8B6A95FDB120}" dt="2026-08-24T12:47:23.331" v="430" actId="2710"/>
          <ac:spMkLst>
            <pc:docMk/>
            <pc:sldMk cId="1094245272" sldId="297"/>
            <ac:spMk id="45" creationId="{72460EFF-3A2D-46CD-7CD4-888E7F896C2B}"/>
          </ac:spMkLst>
        </pc:spChg>
        <pc:spChg chg="add del mod">
          <ac:chgData name="Nicole Dinardi" userId="337826a2-8517-41ed-b5c5-3f0c50098c80" providerId="ADAL" clId="{2925253E-BB5D-465B-9E7A-8B6A95FDB120}" dt="2026-08-24T12:48:10.495" v="439"/>
          <ac:spMkLst>
            <pc:docMk/>
            <pc:sldMk cId="1094245272" sldId="297"/>
            <ac:spMk id="46" creationId="{3C091AFA-C5D9-E994-4B0D-7E1891A33ED6}"/>
          </ac:spMkLst>
        </pc:spChg>
        <pc:picChg chg="mod">
          <ac:chgData name="Nicole Dinardi" userId="337826a2-8517-41ed-b5c5-3f0c50098c80" providerId="ADAL" clId="{2925253E-BB5D-465B-9E7A-8B6A95FDB120}" dt="2026-08-24T12:47:16.989" v="429" actId="1076"/>
          <ac:picMkLst>
            <pc:docMk/>
            <pc:sldMk cId="1094245272" sldId="297"/>
            <ac:picMk id="47" creationId="{C4EF6D1C-017C-3121-9DCA-873093A73890}"/>
          </ac:picMkLst>
        </pc:picChg>
      </pc:sldChg>
      <pc:sldChg chg="modSp mod">
        <pc:chgData name="Nicole Dinardi" userId="337826a2-8517-41ed-b5c5-3f0c50098c80" providerId="ADAL" clId="{2925253E-BB5D-465B-9E7A-8B6A95FDB120}" dt="2026-08-24T12:31:20.383" v="251" actId="790"/>
        <pc:sldMkLst>
          <pc:docMk/>
          <pc:sldMk cId="2988851875" sldId="299"/>
        </pc:sldMkLst>
        <pc:spChg chg="mod">
          <ac:chgData name="Nicole Dinardi" userId="337826a2-8517-41ed-b5c5-3f0c50098c80" providerId="ADAL" clId="{2925253E-BB5D-465B-9E7A-8B6A95FDB120}" dt="2026-08-24T12:08:43.726" v="190" actId="1076"/>
          <ac:spMkLst>
            <pc:docMk/>
            <pc:sldMk cId="2988851875" sldId="299"/>
            <ac:spMk id="4" creationId="{C3D18F59-2072-F94B-AD0D-122E800249CC}"/>
          </ac:spMkLst>
        </pc:spChg>
        <pc:spChg chg="mod">
          <ac:chgData name="Nicole Dinardi" userId="337826a2-8517-41ed-b5c5-3f0c50098c80" providerId="ADAL" clId="{2925253E-BB5D-465B-9E7A-8B6A95FDB120}" dt="2026-08-24T12:08:20.221" v="184" actId="1076"/>
          <ac:spMkLst>
            <pc:docMk/>
            <pc:sldMk cId="2988851875" sldId="299"/>
            <ac:spMk id="5" creationId="{A4A77074-2173-EEC1-9398-E1411D9ECD13}"/>
          </ac:spMkLst>
        </pc:spChg>
        <pc:spChg chg="mod">
          <ac:chgData name="Nicole Dinardi" userId="337826a2-8517-41ed-b5c5-3f0c50098c80" providerId="ADAL" clId="{2925253E-BB5D-465B-9E7A-8B6A95FDB120}" dt="2026-08-24T12:08:24.431" v="185" actId="1076"/>
          <ac:spMkLst>
            <pc:docMk/>
            <pc:sldMk cId="2988851875" sldId="299"/>
            <ac:spMk id="6" creationId="{1EEB4925-C6E8-1A00-6F6F-4F84EEEB5038}"/>
          </ac:spMkLst>
        </pc:spChg>
        <pc:spChg chg="mod">
          <ac:chgData name="Nicole Dinardi" userId="337826a2-8517-41ed-b5c5-3f0c50098c80" providerId="ADAL" clId="{2925253E-BB5D-465B-9E7A-8B6A95FDB120}" dt="2026-08-24T12:31:20.383" v="251" actId="790"/>
          <ac:spMkLst>
            <pc:docMk/>
            <pc:sldMk cId="2988851875" sldId="299"/>
            <ac:spMk id="7" creationId="{5A08E9C6-BB55-7F90-8E46-DE1017B23EF7}"/>
          </ac:spMkLst>
        </pc:spChg>
        <pc:spChg chg="mod">
          <ac:chgData name="Nicole Dinardi" userId="337826a2-8517-41ed-b5c5-3f0c50098c80" providerId="ADAL" clId="{2925253E-BB5D-465B-9E7A-8B6A95FDB120}" dt="2026-08-24T12:31:20.383" v="251" actId="790"/>
          <ac:spMkLst>
            <pc:docMk/>
            <pc:sldMk cId="2988851875" sldId="299"/>
            <ac:spMk id="8" creationId="{6E97EBEB-62B3-A5B4-F2DE-C9278E3B61BD}"/>
          </ac:spMkLst>
        </pc:spChg>
        <pc:spChg chg="mod">
          <ac:chgData name="Nicole Dinardi" userId="337826a2-8517-41ed-b5c5-3f0c50098c80" providerId="ADAL" clId="{2925253E-BB5D-465B-9E7A-8B6A95FDB120}" dt="2026-08-24T12:07:25.271" v="176" actId="1076"/>
          <ac:spMkLst>
            <pc:docMk/>
            <pc:sldMk cId="2988851875" sldId="299"/>
            <ac:spMk id="9" creationId="{4A129CBA-6EDC-0334-5938-13BC185232C4}"/>
          </ac:spMkLst>
        </pc:spChg>
        <pc:spChg chg="mod">
          <ac:chgData name="Nicole Dinardi" userId="337826a2-8517-41ed-b5c5-3f0c50098c80" providerId="ADAL" clId="{2925253E-BB5D-465B-9E7A-8B6A95FDB120}" dt="2026-08-24T12:06:52.082" v="173" actId="1076"/>
          <ac:spMkLst>
            <pc:docMk/>
            <pc:sldMk cId="2988851875" sldId="299"/>
            <ac:spMk id="10" creationId="{0ED202FD-6FC0-4AC1-C361-57427794C61A}"/>
          </ac:spMkLst>
        </pc:spChg>
        <pc:spChg chg="mod">
          <ac:chgData name="Nicole Dinardi" userId="337826a2-8517-41ed-b5c5-3f0c50098c80" providerId="ADAL" clId="{2925253E-BB5D-465B-9E7A-8B6A95FDB120}" dt="2026-08-24T12:31:20.383" v="251" actId="790"/>
          <ac:spMkLst>
            <pc:docMk/>
            <pc:sldMk cId="2988851875" sldId="299"/>
            <ac:spMk id="11" creationId="{68A6FEB7-94DE-6190-3EC8-14BBCD62D46E}"/>
          </ac:spMkLst>
        </pc:spChg>
        <pc:spChg chg="mod">
          <ac:chgData name="Nicole Dinardi" userId="337826a2-8517-41ed-b5c5-3f0c50098c80" providerId="ADAL" clId="{2925253E-BB5D-465B-9E7A-8B6A95FDB120}" dt="2026-08-24T12:07:25.271" v="176" actId="1076"/>
          <ac:spMkLst>
            <pc:docMk/>
            <pc:sldMk cId="2988851875" sldId="299"/>
            <ac:spMk id="12" creationId="{0E0E656A-E9F5-0F31-FDEC-72089849D128}"/>
          </ac:spMkLst>
        </pc:spChg>
        <pc:spChg chg="mod">
          <ac:chgData name="Nicole Dinardi" userId="337826a2-8517-41ed-b5c5-3f0c50098c80" providerId="ADAL" clId="{2925253E-BB5D-465B-9E7A-8B6A95FDB120}" dt="2026-08-24T12:06:52.082" v="173" actId="1076"/>
          <ac:spMkLst>
            <pc:docMk/>
            <pc:sldMk cId="2988851875" sldId="299"/>
            <ac:spMk id="13" creationId="{C2376140-7F97-C392-E0AD-7676C16C187F}"/>
          </ac:spMkLst>
        </pc:spChg>
        <pc:spChg chg="mod">
          <ac:chgData name="Nicole Dinardi" userId="337826a2-8517-41ed-b5c5-3f0c50098c80" providerId="ADAL" clId="{2925253E-BB5D-465B-9E7A-8B6A95FDB120}" dt="2026-08-24T12:31:20.383" v="251" actId="790"/>
          <ac:spMkLst>
            <pc:docMk/>
            <pc:sldMk cId="2988851875" sldId="299"/>
            <ac:spMk id="14" creationId="{A97FD983-1DE3-2BCF-266D-22D0970DF58B}"/>
          </ac:spMkLst>
        </pc:spChg>
        <pc:spChg chg="mod">
          <ac:chgData name="Nicole Dinardi" userId="337826a2-8517-41ed-b5c5-3f0c50098c80" providerId="ADAL" clId="{2925253E-BB5D-465B-9E7A-8B6A95FDB120}" dt="2026-08-24T12:31:20.383" v="251" actId="790"/>
          <ac:spMkLst>
            <pc:docMk/>
            <pc:sldMk cId="2988851875" sldId="299"/>
            <ac:spMk id="15" creationId="{25B2B149-0216-E90D-A756-EDB143E43B07}"/>
          </ac:spMkLst>
        </pc:spChg>
        <pc:spChg chg="mod">
          <ac:chgData name="Nicole Dinardi" userId="337826a2-8517-41ed-b5c5-3f0c50098c80" providerId="ADAL" clId="{2925253E-BB5D-465B-9E7A-8B6A95FDB120}" dt="2026-08-24T12:06:22.432" v="169" actId="1076"/>
          <ac:spMkLst>
            <pc:docMk/>
            <pc:sldMk cId="2988851875" sldId="299"/>
            <ac:spMk id="16" creationId="{971AF4F8-6798-E921-EC42-2C06B5D51B92}"/>
          </ac:spMkLst>
        </pc:spChg>
        <pc:spChg chg="mod">
          <ac:chgData name="Nicole Dinardi" userId="337826a2-8517-41ed-b5c5-3f0c50098c80" providerId="ADAL" clId="{2925253E-BB5D-465B-9E7A-8B6A95FDB120}" dt="2026-08-24T12:08:32.161" v="186" actId="403"/>
          <ac:spMkLst>
            <pc:docMk/>
            <pc:sldMk cId="2988851875" sldId="299"/>
            <ac:spMk id="17" creationId="{F4546FE2-FCD6-C6D7-F763-9DD4FFC392B8}"/>
          </ac:spMkLst>
        </pc:spChg>
        <pc:spChg chg="mod">
          <ac:chgData name="Nicole Dinardi" userId="337826a2-8517-41ed-b5c5-3f0c50098c80" providerId="ADAL" clId="{2925253E-BB5D-465B-9E7A-8B6A95FDB120}" dt="2026-08-24T12:08:37.603" v="187" actId="1076"/>
          <ac:spMkLst>
            <pc:docMk/>
            <pc:sldMk cId="2988851875" sldId="299"/>
            <ac:spMk id="18" creationId="{39F6A893-06F4-DCC6-117F-A0A663B1400E}"/>
          </ac:spMkLst>
        </pc:spChg>
        <pc:spChg chg="mod">
          <ac:chgData name="Nicole Dinardi" userId="337826a2-8517-41ed-b5c5-3f0c50098c80" providerId="ADAL" clId="{2925253E-BB5D-465B-9E7A-8B6A95FDB120}" dt="2026-08-24T12:08:09.312" v="182" actId="1076"/>
          <ac:spMkLst>
            <pc:docMk/>
            <pc:sldMk cId="2988851875" sldId="299"/>
            <ac:spMk id="19" creationId="{24E975F0-2D9A-04ED-5DC1-A2F8D33086F5}"/>
          </ac:spMkLst>
        </pc:spChg>
        <pc:spChg chg="mod">
          <ac:chgData name="Nicole Dinardi" userId="337826a2-8517-41ed-b5c5-3f0c50098c80" providerId="ADAL" clId="{2925253E-BB5D-465B-9E7A-8B6A95FDB120}" dt="2026-08-24T12:31:20.383" v="251" actId="790"/>
          <ac:spMkLst>
            <pc:docMk/>
            <pc:sldMk cId="2988851875" sldId="299"/>
            <ac:spMk id="20" creationId="{E1571906-DC0C-FFA3-3B24-3958343A5F4E}"/>
          </ac:spMkLst>
        </pc:spChg>
        <pc:spChg chg="mod">
          <ac:chgData name="Nicole Dinardi" userId="337826a2-8517-41ed-b5c5-3f0c50098c80" providerId="ADAL" clId="{2925253E-BB5D-465B-9E7A-8B6A95FDB120}" dt="2026-08-24T12:07:41.637" v="178" actId="1076"/>
          <ac:spMkLst>
            <pc:docMk/>
            <pc:sldMk cId="2988851875" sldId="299"/>
            <ac:spMk id="21" creationId="{AF4EA63A-6878-1F72-157D-26AA1EEC1C3F}"/>
          </ac:spMkLst>
        </pc:spChg>
        <pc:spChg chg="mod">
          <ac:chgData name="Nicole Dinardi" userId="337826a2-8517-41ed-b5c5-3f0c50098c80" providerId="ADAL" clId="{2925253E-BB5D-465B-9E7A-8B6A95FDB120}" dt="2026-08-24T12:06:35.665" v="172" actId="2710"/>
          <ac:spMkLst>
            <pc:docMk/>
            <pc:sldMk cId="2988851875" sldId="299"/>
            <ac:spMk id="22" creationId="{8D6BC290-7119-CA13-1306-338BAB533454}"/>
          </ac:spMkLst>
        </pc:spChg>
        <pc:spChg chg="mod">
          <ac:chgData name="Nicole Dinardi" userId="337826a2-8517-41ed-b5c5-3f0c50098c80" providerId="ADAL" clId="{2925253E-BB5D-465B-9E7A-8B6A95FDB120}" dt="2026-08-24T12:07:50.311" v="179" actId="1076"/>
          <ac:spMkLst>
            <pc:docMk/>
            <pc:sldMk cId="2988851875" sldId="299"/>
            <ac:spMk id="23" creationId="{4DC2A095-86D6-6812-F141-3F785CD4004B}"/>
          </ac:spMkLst>
        </pc:spChg>
        <pc:spChg chg="mod">
          <ac:chgData name="Nicole Dinardi" userId="337826a2-8517-41ed-b5c5-3f0c50098c80" providerId="ADAL" clId="{2925253E-BB5D-465B-9E7A-8B6A95FDB120}" dt="2026-08-24T12:06:52.082" v="173" actId="1076"/>
          <ac:spMkLst>
            <pc:docMk/>
            <pc:sldMk cId="2988851875" sldId="299"/>
            <ac:spMk id="24" creationId="{008799D0-0614-0292-2DFD-D199A2AE363F}"/>
          </ac:spMkLst>
        </pc:spChg>
        <pc:spChg chg="mod">
          <ac:chgData name="Nicole Dinardi" userId="337826a2-8517-41ed-b5c5-3f0c50098c80" providerId="ADAL" clId="{2925253E-BB5D-465B-9E7A-8B6A95FDB120}" dt="2026-08-24T12:31:20.383" v="251" actId="790"/>
          <ac:spMkLst>
            <pc:docMk/>
            <pc:sldMk cId="2988851875" sldId="299"/>
            <ac:spMk id="25" creationId="{AE5A297E-721F-6BFE-ECB8-742CB48F1689}"/>
          </ac:spMkLst>
        </pc:spChg>
        <pc:spChg chg="mod">
          <ac:chgData name="Nicole Dinardi" userId="337826a2-8517-41ed-b5c5-3f0c50098c80" providerId="ADAL" clId="{2925253E-BB5D-465B-9E7A-8B6A95FDB120}" dt="2026-08-24T12:07:41.637" v="178" actId="1076"/>
          <ac:spMkLst>
            <pc:docMk/>
            <pc:sldMk cId="2988851875" sldId="299"/>
            <ac:spMk id="26" creationId="{9AF39041-8EE1-7276-4F2A-108A5A121816}"/>
          </ac:spMkLst>
        </pc:spChg>
        <pc:spChg chg="mod">
          <ac:chgData name="Nicole Dinardi" userId="337826a2-8517-41ed-b5c5-3f0c50098c80" providerId="ADAL" clId="{2925253E-BB5D-465B-9E7A-8B6A95FDB120}" dt="2026-08-24T12:06:35.665" v="172" actId="2710"/>
          <ac:spMkLst>
            <pc:docMk/>
            <pc:sldMk cId="2988851875" sldId="299"/>
            <ac:spMk id="27" creationId="{3FAEF279-DC02-EA92-224B-FDE69F719B9C}"/>
          </ac:spMkLst>
        </pc:spChg>
        <pc:spChg chg="mod">
          <ac:chgData name="Nicole Dinardi" userId="337826a2-8517-41ed-b5c5-3f0c50098c80" providerId="ADAL" clId="{2925253E-BB5D-465B-9E7A-8B6A95FDB120}" dt="2026-08-24T12:07:50.311" v="179" actId="1076"/>
          <ac:spMkLst>
            <pc:docMk/>
            <pc:sldMk cId="2988851875" sldId="299"/>
            <ac:spMk id="28" creationId="{0ABDCCAE-9708-69BF-F2E0-EE6E8D2FC118}"/>
          </ac:spMkLst>
        </pc:spChg>
        <pc:spChg chg="mod">
          <ac:chgData name="Nicole Dinardi" userId="337826a2-8517-41ed-b5c5-3f0c50098c80" providerId="ADAL" clId="{2925253E-BB5D-465B-9E7A-8B6A95FDB120}" dt="2026-08-24T12:06:52.082" v="173" actId="1076"/>
          <ac:spMkLst>
            <pc:docMk/>
            <pc:sldMk cId="2988851875" sldId="299"/>
            <ac:spMk id="29" creationId="{5C34F9BE-81B5-15C9-C43A-32590FA260FA}"/>
          </ac:spMkLst>
        </pc:spChg>
        <pc:spChg chg="mod">
          <ac:chgData name="Nicole Dinardi" userId="337826a2-8517-41ed-b5c5-3f0c50098c80" providerId="ADAL" clId="{2925253E-BB5D-465B-9E7A-8B6A95FDB120}" dt="2026-08-24T12:31:20.383" v="251" actId="790"/>
          <ac:spMkLst>
            <pc:docMk/>
            <pc:sldMk cId="2988851875" sldId="299"/>
            <ac:spMk id="30" creationId="{8354AEA5-DF5A-47D2-B5C9-AB0F2298DD3E}"/>
          </ac:spMkLst>
        </pc:spChg>
        <pc:spChg chg="mod">
          <ac:chgData name="Nicole Dinardi" userId="337826a2-8517-41ed-b5c5-3f0c50098c80" providerId="ADAL" clId="{2925253E-BB5D-465B-9E7A-8B6A95FDB120}" dt="2026-08-24T12:06:07.496" v="166" actId="403"/>
          <ac:spMkLst>
            <pc:docMk/>
            <pc:sldMk cId="2988851875" sldId="299"/>
            <ac:spMk id="31" creationId="{07032DC3-A07E-B533-DB38-B8C62207565F}"/>
          </ac:spMkLst>
        </pc:spChg>
        <pc:spChg chg="mod">
          <ac:chgData name="Nicole Dinardi" userId="337826a2-8517-41ed-b5c5-3f0c50098c80" providerId="ADAL" clId="{2925253E-BB5D-465B-9E7A-8B6A95FDB120}" dt="2026-08-24T12:06:07.496" v="166" actId="403"/>
          <ac:spMkLst>
            <pc:docMk/>
            <pc:sldMk cId="2988851875" sldId="299"/>
            <ac:spMk id="32" creationId="{6650E277-3688-B2D0-A289-4348E30121AE}"/>
          </ac:spMkLst>
        </pc:spChg>
        <pc:spChg chg="mod">
          <ac:chgData name="Nicole Dinardi" userId="337826a2-8517-41ed-b5c5-3f0c50098c80" providerId="ADAL" clId="{2925253E-BB5D-465B-9E7A-8B6A95FDB120}" dt="2026-08-24T12:31:20.383" v="251" actId="790"/>
          <ac:spMkLst>
            <pc:docMk/>
            <pc:sldMk cId="2988851875" sldId="299"/>
            <ac:spMk id="33" creationId="{9313C7DC-7035-7A61-F2F3-6E4C7E1A37CA}"/>
          </ac:spMkLst>
        </pc:spChg>
        <pc:spChg chg="mod">
          <ac:chgData name="Nicole Dinardi" userId="337826a2-8517-41ed-b5c5-3f0c50098c80" providerId="ADAL" clId="{2925253E-BB5D-465B-9E7A-8B6A95FDB120}" dt="2026-08-24T12:31:20.383" v="251" actId="790"/>
          <ac:spMkLst>
            <pc:docMk/>
            <pc:sldMk cId="2988851875" sldId="299"/>
            <ac:spMk id="34" creationId="{ADA288A9-19C7-D861-95CE-D2EFC311D75B}"/>
          </ac:spMkLst>
        </pc:spChg>
        <pc:spChg chg="mod">
          <ac:chgData name="Nicole Dinardi" userId="337826a2-8517-41ed-b5c5-3f0c50098c80" providerId="ADAL" clId="{2925253E-BB5D-465B-9E7A-8B6A95FDB120}" dt="2026-08-24T12:05:40.862" v="160" actId="1076"/>
          <ac:spMkLst>
            <pc:docMk/>
            <pc:sldMk cId="2988851875" sldId="299"/>
            <ac:spMk id="35" creationId="{90358850-E714-D10F-D91B-BFDE34C92646}"/>
          </ac:spMkLst>
        </pc:spChg>
        <pc:spChg chg="mod">
          <ac:chgData name="Nicole Dinardi" userId="337826a2-8517-41ed-b5c5-3f0c50098c80" providerId="ADAL" clId="{2925253E-BB5D-465B-9E7A-8B6A95FDB120}" dt="2026-08-24T12:05:54.062" v="163" actId="2710"/>
          <ac:spMkLst>
            <pc:docMk/>
            <pc:sldMk cId="2988851875" sldId="299"/>
            <ac:spMk id="36" creationId="{5B289134-7E41-585C-30FE-EDC75F96A7D2}"/>
          </ac:spMkLst>
        </pc:spChg>
      </pc:sldChg>
      <pc:sldChg chg="modSp mod">
        <pc:chgData name="Nicole Dinardi" userId="337826a2-8517-41ed-b5c5-3f0c50098c80" providerId="ADAL" clId="{2925253E-BB5D-465B-9E7A-8B6A95FDB120}" dt="2026-08-24T13:50:41.095" v="817" actId="1076"/>
        <pc:sldMkLst>
          <pc:docMk/>
          <pc:sldMk cId="4274173027" sldId="300"/>
        </pc:sldMkLst>
        <pc:spChg chg="mod">
          <ac:chgData name="Nicole Dinardi" userId="337826a2-8517-41ed-b5c5-3f0c50098c80" providerId="ADAL" clId="{2925253E-BB5D-465B-9E7A-8B6A95FDB120}" dt="2026-08-24T13:46:01.394" v="813" actId="1076"/>
          <ac:spMkLst>
            <pc:docMk/>
            <pc:sldMk cId="4274173027" sldId="300"/>
            <ac:spMk id="2" creationId="{8F8E8E59-343E-C3F2-4108-FD52A044E6BF}"/>
          </ac:spMkLst>
        </pc:spChg>
        <pc:spChg chg="mod">
          <ac:chgData name="Nicole Dinardi" userId="337826a2-8517-41ed-b5c5-3f0c50098c80" providerId="ADAL" clId="{2925253E-BB5D-465B-9E7A-8B6A95FDB120}" dt="2026-08-24T12:31:20.383" v="251" actId="790"/>
          <ac:spMkLst>
            <pc:docMk/>
            <pc:sldMk cId="4274173027" sldId="300"/>
            <ac:spMk id="3" creationId="{00912E65-3098-4F6A-F2A1-748F85AB0D8D}"/>
          </ac:spMkLst>
        </pc:spChg>
        <pc:spChg chg="mod">
          <ac:chgData name="Nicole Dinardi" userId="337826a2-8517-41ed-b5c5-3f0c50098c80" providerId="ADAL" clId="{2925253E-BB5D-465B-9E7A-8B6A95FDB120}" dt="2026-08-24T13:38:57.713" v="736" actId="1076"/>
          <ac:spMkLst>
            <pc:docMk/>
            <pc:sldMk cId="4274173027" sldId="300"/>
            <ac:spMk id="4" creationId="{D06612F4-8144-99A7-5D20-2E27536F3957}"/>
          </ac:spMkLst>
        </pc:spChg>
        <pc:spChg chg="mod">
          <ac:chgData name="Nicole Dinardi" userId="337826a2-8517-41ed-b5c5-3f0c50098c80" providerId="ADAL" clId="{2925253E-BB5D-465B-9E7A-8B6A95FDB120}" dt="2026-08-24T13:38:57.713" v="736" actId="1076"/>
          <ac:spMkLst>
            <pc:docMk/>
            <pc:sldMk cId="4274173027" sldId="300"/>
            <ac:spMk id="5" creationId="{72DE1B72-EF8B-96C6-2F69-1B5C0195C5DE}"/>
          </ac:spMkLst>
        </pc:spChg>
        <pc:spChg chg="mod">
          <ac:chgData name="Nicole Dinardi" userId="337826a2-8517-41ed-b5c5-3f0c50098c80" providerId="ADAL" clId="{2925253E-BB5D-465B-9E7A-8B6A95FDB120}" dt="2026-08-24T13:38:57.713" v="736" actId="1076"/>
          <ac:spMkLst>
            <pc:docMk/>
            <pc:sldMk cId="4274173027" sldId="300"/>
            <ac:spMk id="6" creationId="{85D94E4D-1E74-50B1-8A15-48F4FACD8D27}"/>
          </ac:spMkLst>
        </pc:spChg>
        <pc:spChg chg="mod">
          <ac:chgData name="Nicole Dinardi" userId="337826a2-8517-41ed-b5c5-3f0c50098c80" providerId="ADAL" clId="{2925253E-BB5D-465B-9E7A-8B6A95FDB120}" dt="2026-08-24T13:42:53.393" v="784" actId="403"/>
          <ac:spMkLst>
            <pc:docMk/>
            <pc:sldMk cId="4274173027" sldId="300"/>
            <ac:spMk id="7" creationId="{A13B0F58-1EFA-AEA9-A4CC-0DAE2E244BAE}"/>
          </ac:spMkLst>
        </pc:spChg>
        <pc:spChg chg="mod">
          <ac:chgData name="Nicole Dinardi" userId="337826a2-8517-41ed-b5c5-3f0c50098c80" providerId="ADAL" clId="{2925253E-BB5D-465B-9E7A-8B6A95FDB120}" dt="2026-08-24T13:42:50.097" v="783" actId="2710"/>
          <ac:spMkLst>
            <pc:docMk/>
            <pc:sldMk cId="4274173027" sldId="300"/>
            <ac:spMk id="8" creationId="{017A8EA2-A47C-08E3-5E05-BD90A3BE9B38}"/>
          </ac:spMkLst>
        </pc:spChg>
        <pc:spChg chg="mod">
          <ac:chgData name="Nicole Dinardi" userId="337826a2-8517-41ed-b5c5-3f0c50098c80" providerId="ADAL" clId="{2925253E-BB5D-465B-9E7A-8B6A95FDB120}" dt="2026-08-24T13:42:43.064" v="780" actId="1076"/>
          <ac:spMkLst>
            <pc:docMk/>
            <pc:sldMk cId="4274173027" sldId="300"/>
            <ac:spMk id="9" creationId="{47286D72-BC1D-DDCD-7B1D-B38B0066B0F9}"/>
          </ac:spMkLst>
        </pc:spChg>
        <pc:spChg chg="mod">
          <ac:chgData name="Nicole Dinardi" userId="337826a2-8517-41ed-b5c5-3f0c50098c80" providerId="ADAL" clId="{2925253E-BB5D-465B-9E7A-8B6A95FDB120}" dt="2026-08-24T13:42:43.064" v="780" actId="1076"/>
          <ac:spMkLst>
            <pc:docMk/>
            <pc:sldMk cId="4274173027" sldId="300"/>
            <ac:spMk id="10" creationId="{6A654794-496F-6BB2-1D02-A6FCDC0ED246}"/>
          </ac:spMkLst>
        </pc:spChg>
        <pc:spChg chg="mod">
          <ac:chgData name="Nicole Dinardi" userId="337826a2-8517-41ed-b5c5-3f0c50098c80" providerId="ADAL" clId="{2925253E-BB5D-465B-9E7A-8B6A95FDB120}" dt="2026-08-24T13:42:34.290" v="778" actId="1076"/>
          <ac:spMkLst>
            <pc:docMk/>
            <pc:sldMk cId="4274173027" sldId="300"/>
            <ac:spMk id="11" creationId="{3583BE75-B5E0-61A7-9C76-696A2F0E0042}"/>
          </ac:spMkLst>
        </pc:spChg>
        <pc:spChg chg="mod">
          <ac:chgData name="Nicole Dinardi" userId="337826a2-8517-41ed-b5c5-3f0c50098c80" providerId="ADAL" clId="{2925253E-BB5D-465B-9E7A-8B6A95FDB120}" dt="2026-08-24T13:42:29.504" v="777" actId="1076"/>
          <ac:spMkLst>
            <pc:docMk/>
            <pc:sldMk cId="4274173027" sldId="300"/>
            <ac:spMk id="12" creationId="{7BBFD3C2-9B76-0278-5684-75C9206641BF}"/>
          </ac:spMkLst>
        </pc:spChg>
        <pc:spChg chg="mod">
          <ac:chgData name="Nicole Dinardi" userId="337826a2-8517-41ed-b5c5-3f0c50098c80" providerId="ADAL" clId="{2925253E-BB5D-465B-9E7A-8B6A95FDB120}" dt="2026-08-24T13:42:29.504" v="777" actId="1076"/>
          <ac:spMkLst>
            <pc:docMk/>
            <pc:sldMk cId="4274173027" sldId="300"/>
            <ac:spMk id="13" creationId="{1AF86337-506C-5A45-9ED3-28DE4DED853D}"/>
          </ac:spMkLst>
        </pc:spChg>
        <pc:spChg chg="mod">
          <ac:chgData name="Nicole Dinardi" userId="337826a2-8517-41ed-b5c5-3f0c50098c80" providerId="ADAL" clId="{2925253E-BB5D-465B-9E7A-8B6A95FDB120}" dt="2026-08-24T13:40:29.719" v="761" actId="1076"/>
          <ac:spMkLst>
            <pc:docMk/>
            <pc:sldMk cId="4274173027" sldId="300"/>
            <ac:spMk id="14" creationId="{72452E12-57E9-DE09-D261-A99EEBB88823}"/>
          </ac:spMkLst>
        </pc:spChg>
        <pc:spChg chg="mod">
          <ac:chgData name="Nicole Dinardi" userId="337826a2-8517-41ed-b5c5-3f0c50098c80" providerId="ADAL" clId="{2925253E-BB5D-465B-9E7A-8B6A95FDB120}" dt="2026-08-24T13:40:29.719" v="761" actId="1076"/>
          <ac:spMkLst>
            <pc:docMk/>
            <pc:sldMk cId="4274173027" sldId="300"/>
            <ac:spMk id="15" creationId="{CA0DA7F9-61E8-3D56-6DDF-0D37245B9AEE}"/>
          </ac:spMkLst>
        </pc:spChg>
        <pc:spChg chg="mod">
          <ac:chgData name="Nicole Dinardi" userId="337826a2-8517-41ed-b5c5-3f0c50098c80" providerId="ADAL" clId="{2925253E-BB5D-465B-9E7A-8B6A95FDB120}" dt="2026-08-24T13:40:29.719" v="761" actId="1076"/>
          <ac:spMkLst>
            <pc:docMk/>
            <pc:sldMk cId="4274173027" sldId="300"/>
            <ac:spMk id="16" creationId="{95F49111-CC7E-A6FB-895B-87E50C3CD3A9}"/>
          </ac:spMkLst>
        </pc:spChg>
        <pc:spChg chg="mod">
          <ac:chgData name="Nicole Dinardi" userId="337826a2-8517-41ed-b5c5-3f0c50098c80" providerId="ADAL" clId="{2925253E-BB5D-465B-9E7A-8B6A95FDB120}" dt="2026-08-24T13:40:29.719" v="761" actId="1076"/>
          <ac:spMkLst>
            <pc:docMk/>
            <pc:sldMk cId="4274173027" sldId="300"/>
            <ac:spMk id="17" creationId="{DCAB67BA-4480-AC4C-2D7F-F81B4B967F4E}"/>
          </ac:spMkLst>
        </pc:spChg>
        <pc:spChg chg="mod">
          <ac:chgData name="Nicole Dinardi" userId="337826a2-8517-41ed-b5c5-3f0c50098c80" providerId="ADAL" clId="{2925253E-BB5D-465B-9E7A-8B6A95FDB120}" dt="2026-08-24T13:40:29.719" v="761" actId="1076"/>
          <ac:spMkLst>
            <pc:docMk/>
            <pc:sldMk cId="4274173027" sldId="300"/>
            <ac:spMk id="18" creationId="{70F2E040-35C9-079C-8ECE-46731BFFF332}"/>
          </ac:spMkLst>
        </pc:spChg>
        <pc:spChg chg="mod">
          <ac:chgData name="Nicole Dinardi" userId="337826a2-8517-41ed-b5c5-3f0c50098c80" providerId="ADAL" clId="{2925253E-BB5D-465B-9E7A-8B6A95FDB120}" dt="2026-08-24T13:38:57.713" v="736" actId="1076"/>
          <ac:spMkLst>
            <pc:docMk/>
            <pc:sldMk cId="4274173027" sldId="300"/>
            <ac:spMk id="19" creationId="{ACF59C7B-E2BE-8C4B-A613-CEE5B158E042}"/>
          </ac:spMkLst>
        </pc:spChg>
        <pc:spChg chg="mod">
          <ac:chgData name="Nicole Dinardi" userId="337826a2-8517-41ed-b5c5-3f0c50098c80" providerId="ADAL" clId="{2925253E-BB5D-465B-9E7A-8B6A95FDB120}" dt="2026-08-24T13:38:57.713" v="736" actId="1076"/>
          <ac:spMkLst>
            <pc:docMk/>
            <pc:sldMk cId="4274173027" sldId="300"/>
            <ac:spMk id="20" creationId="{B7907CB9-5486-8292-651B-152562142AB5}"/>
          </ac:spMkLst>
        </pc:spChg>
        <pc:spChg chg="mod">
          <ac:chgData name="Nicole Dinardi" userId="337826a2-8517-41ed-b5c5-3f0c50098c80" providerId="ADAL" clId="{2925253E-BB5D-465B-9E7A-8B6A95FDB120}" dt="2026-08-24T13:45:58.804" v="811" actId="1076"/>
          <ac:spMkLst>
            <pc:docMk/>
            <pc:sldMk cId="4274173027" sldId="300"/>
            <ac:spMk id="21" creationId="{A041E283-B1BF-5A3F-FFBE-D01ABEF761CF}"/>
          </ac:spMkLst>
        </pc:spChg>
        <pc:spChg chg="mod">
          <ac:chgData name="Nicole Dinardi" userId="337826a2-8517-41ed-b5c5-3f0c50098c80" providerId="ADAL" clId="{2925253E-BB5D-465B-9E7A-8B6A95FDB120}" dt="2026-08-24T13:50:30.311" v="814" actId="1076"/>
          <ac:spMkLst>
            <pc:docMk/>
            <pc:sldMk cId="4274173027" sldId="300"/>
            <ac:spMk id="22" creationId="{C527918E-B932-DE5A-1CB9-5D1DD6C17C1F}"/>
          </ac:spMkLst>
        </pc:spChg>
        <pc:spChg chg="mod">
          <ac:chgData name="Nicole Dinardi" userId="337826a2-8517-41ed-b5c5-3f0c50098c80" providerId="ADAL" clId="{2925253E-BB5D-465B-9E7A-8B6A95FDB120}" dt="2026-08-24T13:50:30.311" v="814" actId="1076"/>
          <ac:spMkLst>
            <pc:docMk/>
            <pc:sldMk cId="4274173027" sldId="300"/>
            <ac:spMk id="23" creationId="{B28B5D67-F71A-8D5D-B90C-A1827BB582D9}"/>
          </ac:spMkLst>
        </pc:spChg>
        <pc:spChg chg="mod">
          <ac:chgData name="Nicole Dinardi" userId="337826a2-8517-41ed-b5c5-3f0c50098c80" providerId="ADAL" clId="{2925253E-BB5D-465B-9E7A-8B6A95FDB120}" dt="2026-08-24T13:50:30.311" v="814" actId="1076"/>
          <ac:spMkLst>
            <pc:docMk/>
            <pc:sldMk cId="4274173027" sldId="300"/>
            <ac:spMk id="24" creationId="{CACD1EE8-8C48-5323-9917-81DDF7CCD966}"/>
          </ac:spMkLst>
        </pc:spChg>
        <pc:spChg chg="mod">
          <ac:chgData name="Nicole Dinardi" userId="337826a2-8517-41ed-b5c5-3f0c50098c80" providerId="ADAL" clId="{2925253E-BB5D-465B-9E7A-8B6A95FDB120}" dt="2026-08-24T13:50:30.311" v="814" actId="1076"/>
          <ac:spMkLst>
            <pc:docMk/>
            <pc:sldMk cId="4274173027" sldId="300"/>
            <ac:spMk id="25" creationId="{889690C5-8897-D0CF-E32A-B11EE6124659}"/>
          </ac:spMkLst>
        </pc:spChg>
        <pc:spChg chg="mod">
          <ac:chgData name="Nicole Dinardi" userId="337826a2-8517-41ed-b5c5-3f0c50098c80" providerId="ADAL" clId="{2925253E-BB5D-465B-9E7A-8B6A95FDB120}" dt="2026-08-24T13:50:30.311" v="814" actId="1076"/>
          <ac:spMkLst>
            <pc:docMk/>
            <pc:sldMk cId="4274173027" sldId="300"/>
            <ac:spMk id="26" creationId="{814DCAC5-1EB7-010E-D1C0-9532DBD3FC44}"/>
          </ac:spMkLst>
        </pc:spChg>
        <pc:spChg chg="mod">
          <ac:chgData name="Nicole Dinardi" userId="337826a2-8517-41ed-b5c5-3f0c50098c80" providerId="ADAL" clId="{2925253E-BB5D-465B-9E7A-8B6A95FDB120}" dt="2026-08-24T13:50:30.311" v="814" actId="1076"/>
          <ac:spMkLst>
            <pc:docMk/>
            <pc:sldMk cId="4274173027" sldId="300"/>
            <ac:spMk id="27" creationId="{7BFC0B37-30F0-55BD-0A37-CC0F90A74344}"/>
          </ac:spMkLst>
        </pc:spChg>
        <pc:spChg chg="mod">
          <ac:chgData name="Nicole Dinardi" userId="337826a2-8517-41ed-b5c5-3f0c50098c80" providerId="ADAL" clId="{2925253E-BB5D-465B-9E7A-8B6A95FDB120}" dt="2026-08-24T13:50:30.311" v="814" actId="1076"/>
          <ac:spMkLst>
            <pc:docMk/>
            <pc:sldMk cId="4274173027" sldId="300"/>
            <ac:spMk id="28" creationId="{BC0842E6-32BF-2E3F-B112-405191209999}"/>
          </ac:spMkLst>
        </pc:spChg>
        <pc:spChg chg="mod">
          <ac:chgData name="Nicole Dinardi" userId="337826a2-8517-41ed-b5c5-3f0c50098c80" providerId="ADAL" clId="{2925253E-BB5D-465B-9E7A-8B6A95FDB120}" dt="2026-08-24T13:50:30.311" v="814" actId="1076"/>
          <ac:spMkLst>
            <pc:docMk/>
            <pc:sldMk cId="4274173027" sldId="300"/>
            <ac:spMk id="29" creationId="{8552282C-65E8-AA46-82C8-A25F7FF612D9}"/>
          </ac:spMkLst>
        </pc:spChg>
        <pc:spChg chg="mod">
          <ac:chgData name="Nicole Dinardi" userId="337826a2-8517-41ed-b5c5-3f0c50098c80" providerId="ADAL" clId="{2925253E-BB5D-465B-9E7A-8B6A95FDB120}" dt="2026-08-24T13:50:30.311" v="814" actId="1076"/>
          <ac:spMkLst>
            <pc:docMk/>
            <pc:sldMk cId="4274173027" sldId="300"/>
            <ac:spMk id="30" creationId="{7B9EE765-B632-1C22-B65F-E2D386122245}"/>
          </ac:spMkLst>
        </pc:spChg>
        <pc:spChg chg="mod">
          <ac:chgData name="Nicole Dinardi" userId="337826a2-8517-41ed-b5c5-3f0c50098c80" providerId="ADAL" clId="{2925253E-BB5D-465B-9E7A-8B6A95FDB120}" dt="2026-08-24T13:50:30.311" v="814" actId="1076"/>
          <ac:spMkLst>
            <pc:docMk/>
            <pc:sldMk cId="4274173027" sldId="300"/>
            <ac:spMk id="31" creationId="{AA534C2B-83C2-3FB6-A014-E33F915A2F35}"/>
          </ac:spMkLst>
        </pc:spChg>
        <pc:spChg chg="mod">
          <ac:chgData name="Nicole Dinardi" userId="337826a2-8517-41ed-b5c5-3f0c50098c80" providerId="ADAL" clId="{2925253E-BB5D-465B-9E7A-8B6A95FDB120}" dt="2026-08-24T13:50:38.023" v="816" actId="1076"/>
          <ac:spMkLst>
            <pc:docMk/>
            <pc:sldMk cId="4274173027" sldId="300"/>
            <ac:spMk id="32" creationId="{42B74966-9156-75C1-7CFB-C9949DF1D3AE}"/>
          </ac:spMkLst>
        </pc:spChg>
        <pc:spChg chg="mod">
          <ac:chgData name="Nicole Dinardi" userId="337826a2-8517-41ed-b5c5-3f0c50098c80" providerId="ADAL" clId="{2925253E-BB5D-465B-9E7A-8B6A95FDB120}" dt="2026-08-24T13:50:41.095" v="817" actId="1076"/>
          <ac:spMkLst>
            <pc:docMk/>
            <pc:sldMk cId="4274173027" sldId="300"/>
            <ac:spMk id="33" creationId="{71BA9C4F-37B5-9A46-759F-FDF4A1EED89C}"/>
          </ac:spMkLst>
        </pc:spChg>
        <pc:spChg chg="mod">
          <ac:chgData name="Nicole Dinardi" userId="337826a2-8517-41ed-b5c5-3f0c50098c80" providerId="ADAL" clId="{2925253E-BB5D-465B-9E7A-8B6A95FDB120}" dt="2026-08-24T13:40:34.864" v="762" actId="14100"/>
          <ac:spMkLst>
            <pc:docMk/>
            <pc:sldMk cId="4274173027" sldId="300"/>
            <ac:spMk id="34" creationId="{5123A622-B5A1-DC64-C537-54010768026C}"/>
          </ac:spMkLst>
        </pc:spChg>
        <pc:spChg chg="mod">
          <ac:chgData name="Nicole Dinardi" userId="337826a2-8517-41ed-b5c5-3f0c50098c80" providerId="ADAL" clId="{2925253E-BB5D-465B-9E7A-8B6A95FDB120}" dt="2026-08-24T13:40:38.954" v="776" actId="1035"/>
          <ac:spMkLst>
            <pc:docMk/>
            <pc:sldMk cId="4274173027" sldId="300"/>
            <ac:spMk id="35" creationId="{B93F37E2-1325-2F86-D351-CD850BA5DDC1}"/>
          </ac:spMkLst>
        </pc:spChg>
        <pc:spChg chg="mod">
          <ac:chgData name="Nicole Dinardi" userId="337826a2-8517-41ed-b5c5-3f0c50098c80" providerId="ADAL" clId="{2925253E-BB5D-465B-9E7A-8B6A95FDB120}" dt="2026-08-24T13:39:17.108" v="738" actId="403"/>
          <ac:spMkLst>
            <pc:docMk/>
            <pc:sldMk cId="4274173027" sldId="300"/>
            <ac:spMk id="36" creationId="{DE5E1D36-40D0-4263-B932-27CA72BFD8FF}"/>
          </ac:spMkLst>
        </pc:spChg>
        <pc:spChg chg="mod">
          <ac:chgData name="Nicole Dinardi" userId="337826a2-8517-41ed-b5c5-3f0c50098c80" providerId="ADAL" clId="{2925253E-BB5D-465B-9E7A-8B6A95FDB120}" dt="2026-08-24T13:39:17.108" v="738" actId="403"/>
          <ac:spMkLst>
            <pc:docMk/>
            <pc:sldMk cId="4274173027" sldId="300"/>
            <ac:spMk id="37" creationId="{C1F1A846-C417-794C-AD8D-69ADD790F7BA}"/>
          </ac:spMkLst>
        </pc:spChg>
      </pc:sldChg>
      <pc:sldChg chg="modSp mod">
        <pc:chgData name="Nicole Dinardi" userId="337826a2-8517-41ed-b5c5-3f0c50098c80" providerId="ADAL" clId="{2925253E-BB5D-465B-9E7A-8B6A95FDB120}" dt="2026-08-24T12:31:20.383" v="251" actId="790"/>
        <pc:sldMkLst>
          <pc:docMk/>
          <pc:sldMk cId="694447551" sldId="301"/>
        </pc:sldMkLst>
        <pc:spChg chg="mod">
          <ac:chgData name="Nicole Dinardi" userId="337826a2-8517-41ed-b5c5-3f0c50098c80" providerId="ADAL" clId="{2925253E-BB5D-465B-9E7A-8B6A95FDB120}" dt="2026-08-24T12:31:20.383" v="251" actId="790"/>
          <ac:spMkLst>
            <pc:docMk/>
            <pc:sldMk cId="694447551" sldId="301"/>
            <ac:spMk id="2" creationId="{E297A827-F6AC-15CB-8C95-8A1439902AE0}"/>
          </ac:spMkLst>
        </pc:spChg>
        <pc:spChg chg="mod">
          <ac:chgData name="Nicole Dinardi" userId="337826a2-8517-41ed-b5c5-3f0c50098c80" providerId="ADAL" clId="{2925253E-BB5D-465B-9E7A-8B6A95FDB120}" dt="2026-08-24T12:31:20.383" v="251" actId="790"/>
          <ac:spMkLst>
            <pc:docMk/>
            <pc:sldMk cId="694447551" sldId="301"/>
            <ac:spMk id="4" creationId="{44B91FE8-E843-D554-7A7D-EC0FE7CD1CE6}"/>
          </ac:spMkLst>
        </pc:spChg>
        <pc:spChg chg="mod">
          <ac:chgData name="Nicole Dinardi" userId="337826a2-8517-41ed-b5c5-3f0c50098c80" providerId="ADAL" clId="{2925253E-BB5D-465B-9E7A-8B6A95FDB120}" dt="2026-08-24T12:31:20.383" v="251" actId="790"/>
          <ac:spMkLst>
            <pc:docMk/>
            <pc:sldMk cId="694447551" sldId="301"/>
            <ac:spMk id="5" creationId="{B1A38A0C-92C7-B3E1-7FE7-0D21A090099B}"/>
          </ac:spMkLst>
        </pc:spChg>
        <pc:spChg chg="mod">
          <ac:chgData name="Nicole Dinardi" userId="337826a2-8517-41ed-b5c5-3f0c50098c80" providerId="ADAL" clId="{2925253E-BB5D-465B-9E7A-8B6A95FDB120}" dt="2026-08-24T12:31:20.383" v="251" actId="790"/>
          <ac:spMkLst>
            <pc:docMk/>
            <pc:sldMk cId="694447551" sldId="301"/>
            <ac:spMk id="6" creationId="{E69526EE-461C-5D70-7C47-9A449748B124}"/>
          </ac:spMkLst>
        </pc:spChg>
        <pc:spChg chg="mod">
          <ac:chgData name="Nicole Dinardi" userId="337826a2-8517-41ed-b5c5-3f0c50098c80" providerId="ADAL" clId="{2925253E-BB5D-465B-9E7A-8B6A95FDB120}" dt="2026-08-24T12:31:20.383" v="251" actId="790"/>
          <ac:spMkLst>
            <pc:docMk/>
            <pc:sldMk cId="694447551" sldId="301"/>
            <ac:spMk id="8" creationId="{3B7E4B5C-C449-16C2-5332-F40ED228AAE8}"/>
          </ac:spMkLst>
        </pc:spChg>
        <pc:spChg chg="mod">
          <ac:chgData name="Nicole Dinardi" userId="337826a2-8517-41ed-b5c5-3f0c50098c80" providerId="ADAL" clId="{2925253E-BB5D-465B-9E7A-8B6A95FDB120}" dt="2026-08-24T12:31:20.383" v="251" actId="790"/>
          <ac:spMkLst>
            <pc:docMk/>
            <pc:sldMk cId="694447551" sldId="301"/>
            <ac:spMk id="9" creationId="{2542C08F-3F2B-3B0E-0577-58E07B6DE818}"/>
          </ac:spMkLst>
        </pc:spChg>
        <pc:spChg chg="mod">
          <ac:chgData name="Nicole Dinardi" userId="337826a2-8517-41ed-b5c5-3f0c50098c80" providerId="ADAL" clId="{2925253E-BB5D-465B-9E7A-8B6A95FDB120}" dt="2026-08-24T12:31:20.383" v="251" actId="790"/>
          <ac:spMkLst>
            <pc:docMk/>
            <pc:sldMk cId="694447551" sldId="301"/>
            <ac:spMk id="10" creationId="{4527C930-6DDE-26B5-403C-AD9DA9433202}"/>
          </ac:spMkLst>
        </pc:spChg>
        <pc:spChg chg="mod">
          <ac:chgData name="Nicole Dinardi" userId="337826a2-8517-41ed-b5c5-3f0c50098c80" providerId="ADAL" clId="{2925253E-BB5D-465B-9E7A-8B6A95FDB120}" dt="2026-08-24T12:31:20.383" v="251" actId="790"/>
          <ac:spMkLst>
            <pc:docMk/>
            <pc:sldMk cId="694447551" sldId="301"/>
            <ac:spMk id="12" creationId="{0C5398CB-B7D4-487F-68D3-F993CF063E3A}"/>
          </ac:spMkLst>
        </pc:spChg>
        <pc:spChg chg="mod">
          <ac:chgData name="Nicole Dinardi" userId="337826a2-8517-41ed-b5c5-3f0c50098c80" providerId="ADAL" clId="{2925253E-BB5D-465B-9E7A-8B6A95FDB120}" dt="2026-08-24T12:31:20.383" v="251" actId="790"/>
          <ac:spMkLst>
            <pc:docMk/>
            <pc:sldMk cId="694447551" sldId="301"/>
            <ac:spMk id="13" creationId="{DA084962-ED7C-A16D-A32F-855B88A8994F}"/>
          </ac:spMkLst>
        </pc:spChg>
        <pc:spChg chg="mod">
          <ac:chgData name="Nicole Dinardi" userId="337826a2-8517-41ed-b5c5-3f0c50098c80" providerId="ADAL" clId="{2925253E-BB5D-465B-9E7A-8B6A95FDB120}" dt="2026-08-24T12:31:20.383" v="251" actId="790"/>
          <ac:spMkLst>
            <pc:docMk/>
            <pc:sldMk cId="694447551" sldId="301"/>
            <ac:spMk id="14" creationId="{F2DFB2D5-2626-4FD1-713C-26DC17559E70}"/>
          </ac:spMkLst>
        </pc:spChg>
      </pc:sldChg>
      <pc:sldChg chg="modSp mod">
        <pc:chgData name="Nicole Dinardi" userId="337826a2-8517-41ed-b5c5-3f0c50098c80" providerId="ADAL" clId="{2925253E-BB5D-465B-9E7A-8B6A95FDB120}" dt="2026-08-24T13:53:28.890" v="877" actId="1076"/>
        <pc:sldMkLst>
          <pc:docMk/>
          <pc:sldMk cId="3791915252" sldId="302"/>
        </pc:sldMkLst>
        <pc:spChg chg="mod">
          <ac:chgData name="Nicole Dinardi" userId="337826a2-8517-41ed-b5c5-3f0c50098c80" providerId="ADAL" clId="{2925253E-BB5D-465B-9E7A-8B6A95FDB120}" dt="2026-08-24T13:51:05.191" v="822" actId="14100"/>
          <ac:spMkLst>
            <pc:docMk/>
            <pc:sldMk cId="3791915252" sldId="302"/>
            <ac:spMk id="2" creationId="{E808C6F8-4230-7376-4018-C06DCBCC712A}"/>
          </ac:spMkLst>
        </pc:spChg>
        <pc:spChg chg="mod">
          <ac:chgData name="Nicole Dinardi" userId="337826a2-8517-41ed-b5c5-3f0c50098c80" providerId="ADAL" clId="{2925253E-BB5D-465B-9E7A-8B6A95FDB120}" dt="2026-08-24T13:50:57.504" v="820" actId="403"/>
          <ac:spMkLst>
            <pc:docMk/>
            <pc:sldMk cId="3791915252" sldId="302"/>
            <ac:spMk id="4" creationId="{9ECAE9BA-936E-DD2E-3068-8DDE08671AC4}"/>
          </ac:spMkLst>
        </pc:spChg>
        <pc:spChg chg="mod">
          <ac:chgData name="Nicole Dinardi" userId="337826a2-8517-41ed-b5c5-3f0c50098c80" providerId="ADAL" clId="{2925253E-BB5D-465B-9E7A-8B6A95FDB120}" dt="2026-08-24T13:50:57.504" v="820" actId="403"/>
          <ac:spMkLst>
            <pc:docMk/>
            <pc:sldMk cId="3791915252" sldId="302"/>
            <ac:spMk id="5" creationId="{7F1DF3DE-9205-70BA-A3F6-574DD6722808}"/>
          </ac:spMkLst>
        </pc:spChg>
        <pc:spChg chg="mod">
          <ac:chgData name="Nicole Dinardi" userId="337826a2-8517-41ed-b5c5-3f0c50098c80" providerId="ADAL" clId="{2925253E-BB5D-465B-9E7A-8B6A95FDB120}" dt="2026-08-24T13:51:11.823" v="825" actId="1076"/>
          <ac:spMkLst>
            <pc:docMk/>
            <pc:sldMk cId="3791915252" sldId="302"/>
            <ac:spMk id="6" creationId="{F197CCDE-7596-C47A-6923-5EF2BC8417D0}"/>
          </ac:spMkLst>
        </pc:spChg>
        <pc:spChg chg="mod">
          <ac:chgData name="Nicole Dinardi" userId="337826a2-8517-41ed-b5c5-3f0c50098c80" providerId="ADAL" clId="{2925253E-BB5D-465B-9E7A-8B6A95FDB120}" dt="2026-08-24T13:51:16.919" v="828" actId="1076"/>
          <ac:spMkLst>
            <pc:docMk/>
            <pc:sldMk cId="3791915252" sldId="302"/>
            <ac:spMk id="7" creationId="{7DFA5298-ADF8-8F68-BD78-187F8CB9917D}"/>
          </ac:spMkLst>
        </pc:spChg>
        <pc:spChg chg="mod">
          <ac:chgData name="Nicole Dinardi" userId="337826a2-8517-41ed-b5c5-3f0c50098c80" providerId="ADAL" clId="{2925253E-BB5D-465B-9E7A-8B6A95FDB120}" dt="2026-08-24T13:50:54.606" v="819" actId="1076"/>
          <ac:spMkLst>
            <pc:docMk/>
            <pc:sldMk cId="3791915252" sldId="302"/>
            <ac:spMk id="8" creationId="{B555023F-CB58-7735-CA30-EC1BA1CE2605}"/>
          </ac:spMkLst>
        </pc:spChg>
        <pc:spChg chg="mod">
          <ac:chgData name="Nicole Dinardi" userId="337826a2-8517-41ed-b5c5-3f0c50098c80" providerId="ADAL" clId="{2925253E-BB5D-465B-9E7A-8B6A95FDB120}" dt="2026-08-24T13:51:20.028" v="829" actId="2710"/>
          <ac:spMkLst>
            <pc:docMk/>
            <pc:sldMk cId="3791915252" sldId="302"/>
            <ac:spMk id="9" creationId="{E9B42590-B7A1-28A5-DD38-FD9B8B5C1563}"/>
          </ac:spMkLst>
        </pc:spChg>
        <pc:spChg chg="mod">
          <ac:chgData name="Nicole Dinardi" userId="337826a2-8517-41ed-b5c5-3f0c50098c80" providerId="ADAL" clId="{2925253E-BB5D-465B-9E7A-8B6A95FDB120}" dt="2026-08-24T13:51:29.870" v="832" actId="1076"/>
          <ac:spMkLst>
            <pc:docMk/>
            <pc:sldMk cId="3791915252" sldId="302"/>
            <ac:spMk id="10" creationId="{CE47E85D-9E34-BDBB-221B-10A6E1FF1271}"/>
          </ac:spMkLst>
        </pc:spChg>
        <pc:spChg chg="mod">
          <ac:chgData name="Nicole Dinardi" userId="337826a2-8517-41ed-b5c5-3f0c50098c80" providerId="ADAL" clId="{2925253E-BB5D-465B-9E7A-8B6A95FDB120}" dt="2026-08-24T13:51:46.791" v="834" actId="1076"/>
          <ac:spMkLst>
            <pc:docMk/>
            <pc:sldMk cId="3791915252" sldId="302"/>
            <ac:spMk id="11" creationId="{15F9CE23-B151-83B8-08FF-063FC908AF4E}"/>
          </ac:spMkLst>
        </pc:spChg>
        <pc:spChg chg="mod">
          <ac:chgData name="Nicole Dinardi" userId="337826a2-8517-41ed-b5c5-3f0c50098c80" providerId="ADAL" clId="{2925253E-BB5D-465B-9E7A-8B6A95FDB120}" dt="2026-08-24T13:51:55.761" v="836" actId="1076"/>
          <ac:spMkLst>
            <pc:docMk/>
            <pc:sldMk cId="3791915252" sldId="302"/>
            <ac:spMk id="13" creationId="{1A01496F-7FF8-7B3D-D02D-A04471F485F4}"/>
          </ac:spMkLst>
        </pc:spChg>
        <pc:spChg chg="mod">
          <ac:chgData name="Nicole Dinardi" userId="337826a2-8517-41ed-b5c5-3f0c50098c80" providerId="ADAL" clId="{2925253E-BB5D-465B-9E7A-8B6A95FDB120}" dt="2026-08-24T13:52:04.961" v="839" actId="403"/>
          <ac:spMkLst>
            <pc:docMk/>
            <pc:sldMk cId="3791915252" sldId="302"/>
            <ac:spMk id="14" creationId="{656ED74E-51F2-F0D6-2B73-8C08867636E4}"/>
          </ac:spMkLst>
        </pc:spChg>
        <pc:spChg chg="mod">
          <ac:chgData name="Nicole Dinardi" userId="337826a2-8517-41ed-b5c5-3f0c50098c80" providerId="ADAL" clId="{2925253E-BB5D-465B-9E7A-8B6A95FDB120}" dt="2026-08-24T13:52:02.561" v="838" actId="2710"/>
          <ac:spMkLst>
            <pc:docMk/>
            <pc:sldMk cId="3791915252" sldId="302"/>
            <ac:spMk id="15" creationId="{2A9BFD37-F27F-39B3-1E3E-EEFBB21C6300}"/>
          </ac:spMkLst>
        </pc:spChg>
        <pc:spChg chg="mod">
          <ac:chgData name="Nicole Dinardi" userId="337826a2-8517-41ed-b5c5-3f0c50098c80" providerId="ADAL" clId="{2925253E-BB5D-465B-9E7A-8B6A95FDB120}" dt="2026-08-24T13:52:14.201" v="844" actId="403"/>
          <ac:spMkLst>
            <pc:docMk/>
            <pc:sldMk cId="3791915252" sldId="302"/>
            <ac:spMk id="16" creationId="{99F8BCB5-7720-EA9F-6CB2-7F3CBC307C48}"/>
          </ac:spMkLst>
        </pc:spChg>
        <pc:spChg chg="mod">
          <ac:chgData name="Nicole Dinardi" userId="337826a2-8517-41ed-b5c5-3f0c50098c80" providerId="ADAL" clId="{2925253E-BB5D-465B-9E7A-8B6A95FDB120}" dt="2026-08-24T13:52:10.628" v="842" actId="2710"/>
          <ac:spMkLst>
            <pc:docMk/>
            <pc:sldMk cId="3791915252" sldId="302"/>
            <ac:spMk id="17" creationId="{3B4A65E5-04BC-9FE2-B6FE-1616A6820C4D}"/>
          </ac:spMkLst>
        </pc:spChg>
        <pc:spChg chg="mod">
          <ac:chgData name="Nicole Dinardi" userId="337826a2-8517-41ed-b5c5-3f0c50098c80" providerId="ADAL" clId="{2925253E-BB5D-465B-9E7A-8B6A95FDB120}" dt="2026-08-24T12:31:20.383" v="251" actId="790"/>
          <ac:spMkLst>
            <pc:docMk/>
            <pc:sldMk cId="3791915252" sldId="302"/>
            <ac:spMk id="18" creationId="{3C0BA1EB-BB2E-5E32-4BBC-058E6963C20E}"/>
          </ac:spMkLst>
        </pc:spChg>
        <pc:spChg chg="mod">
          <ac:chgData name="Nicole Dinardi" userId="337826a2-8517-41ed-b5c5-3f0c50098c80" providerId="ADAL" clId="{2925253E-BB5D-465B-9E7A-8B6A95FDB120}" dt="2026-08-24T13:53:20.644" v="875" actId="403"/>
          <ac:spMkLst>
            <pc:docMk/>
            <pc:sldMk cId="3791915252" sldId="302"/>
            <ac:spMk id="19" creationId="{88C2E637-C721-F696-80C8-54D0BB096898}"/>
          </ac:spMkLst>
        </pc:spChg>
        <pc:spChg chg="mod">
          <ac:chgData name="Nicole Dinardi" userId="337826a2-8517-41ed-b5c5-3f0c50098c80" providerId="ADAL" clId="{2925253E-BB5D-465B-9E7A-8B6A95FDB120}" dt="2026-08-24T13:53:17.540" v="874" actId="403"/>
          <ac:spMkLst>
            <pc:docMk/>
            <pc:sldMk cId="3791915252" sldId="302"/>
            <ac:spMk id="20" creationId="{2CA58047-C050-6E8F-BC75-1963EF924223}"/>
          </ac:spMkLst>
        </pc:spChg>
        <pc:spChg chg="mod">
          <ac:chgData name="Nicole Dinardi" userId="337826a2-8517-41ed-b5c5-3f0c50098c80" providerId="ADAL" clId="{2925253E-BB5D-465B-9E7A-8B6A95FDB120}" dt="2026-08-24T13:53:16.051" v="873" actId="1076"/>
          <ac:spMkLst>
            <pc:docMk/>
            <pc:sldMk cId="3791915252" sldId="302"/>
            <ac:spMk id="21" creationId="{ECA40EFC-A8B7-927A-8C6B-85D128B762F2}"/>
          </ac:spMkLst>
        </pc:spChg>
        <pc:spChg chg="mod">
          <ac:chgData name="Nicole Dinardi" userId="337826a2-8517-41ed-b5c5-3f0c50098c80" providerId="ADAL" clId="{2925253E-BB5D-465B-9E7A-8B6A95FDB120}" dt="2026-08-24T13:53:09.450" v="871" actId="403"/>
          <ac:spMkLst>
            <pc:docMk/>
            <pc:sldMk cId="3791915252" sldId="302"/>
            <ac:spMk id="22" creationId="{517F4477-3A7D-013F-F446-E0291052C3A5}"/>
          </ac:spMkLst>
        </pc:spChg>
        <pc:spChg chg="mod">
          <ac:chgData name="Nicole Dinardi" userId="337826a2-8517-41ed-b5c5-3f0c50098c80" providerId="ADAL" clId="{2925253E-BB5D-465B-9E7A-8B6A95FDB120}" dt="2026-08-24T13:53:06.320" v="870" actId="2710"/>
          <ac:spMkLst>
            <pc:docMk/>
            <pc:sldMk cId="3791915252" sldId="302"/>
            <ac:spMk id="23" creationId="{FF8FB3A4-F045-B3A1-64FC-E406FB722B27}"/>
          </ac:spMkLst>
        </pc:spChg>
        <pc:spChg chg="mod">
          <ac:chgData name="Nicole Dinardi" userId="337826a2-8517-41ed-b5c5-3f0c50098c80" providerId="ADAL" clId="{2925253E-BB5D-465B-9E7A-8B6A95FDB120}" dt="2026-08-24T13:53:28.890" v="877" actId="1076"/>
          <ac:spMkLst>
            <pc:docMk/>
            <pc:sldMk cId="3791915252" sldId="302"/>
            <ac:spMk id="24" creationId="{D0869464-E572-9AEC-7F1D-06D01E9DFACF}"/>
          </ac:spMkLst>
        </pc:spChg>
        <pc:spChg chg="mod">
          <ac:chgData name="Nicole Dinardi" userId="337826a2-8517-41ed-b5c5-3f0c50098c80" providerId="ADAL" clId="{2925253E-BB5D-465B-9E7A-8B6A95FDB120}" dt="2026-08-24T13:53:27.134" v="876" actId="1076"/>
          <ac:spMkLst>
            <pc:docMk/>
            <pc:sldMk cId="3791915252" sldId="302"/>
            <ac:spMk id="25" creationId="{13A62909-98E4-F371-6127-1529D26B9E22}"/>
          </ac:spMkLst>
        </pc:spChg>
        <pc:spChg chg="mod">
          <ac:chgData name="Nicole Dinardi" userId="337826a2-8517-41ed-b5c5-3f0c50098c80" providerId="ADAL" clId="{2925253E-BB5D-465B-9E7A-8B6A95FDB120}" dt="2026-08-24T13:52:56.071" v="866" actId="403"/>
          <ac:spMkLst>
            <pc:docMk/>
            <pc:sldMk cId="3791915252" sldId="302"/>
            <ac:spMk id="27" creationId="{DF2C9318-4DC3-59F7-33A3-1AA54B1CE892}"/>
          </ac:spMkLst>
        </pc:spChg>
        <pc:spChg chg="mod">
          <ac:chgData name="Nicole Dinardi" userId="337826a2-8517-41ed-b5c5-3f0c50098c80" providerId="ADAL" clId="{2925253E-BB5D-465B-9E7A-8B6A95FDB120}" dt="2026-08-24T13:52:53.210" v="865" actId="403"/>
          <ac:spMkLst>
            <pc:docMk/>
            <pc:sldMk cId="3791915252" sldId="302"/>
            <ac:spMk id="28" creationId="{1F86D31F-DB3D-E4AE-4B75-72FB3AD9CF2D}"/>
          </ac:spMkLst>
        </pc:spChg>
        <pc:spChg chg="mod">
          <ac:chgData name="Nicole Dinardi" userId="337826a2-8517-41ed-b5c5-3f0c50098c80" providerId="ADAL" clId="{2925253E-BB5D-465B-9E7A-8B6A95FDB120}" dt="2026-08-24T13:52:50.156" v="864" actId="2710"/>
          <ac:spMkLst>
            <pc:docMk/>
            <pc:sldMk cId="3791915252" sldId="302"/>
            <ac:spMk id="29" creationId="{6B4C14AE-433E-D654-84DE-327B47F2E871}"/>
          </ac:spMkLst>
        </pc:spChg>
        <pc:spChg chg="mod">
          <ac:chgData name="Nicole Dinardi" userId="337826a2-8517-41ed-b5c5-3f0c50098c80" providerId="ADAL" clId="{2925253E-BB5D-465B-9E7A-8B6A95FDB120}" dt="2026-08-24T13:52:44.793" v="861" actId="1076"/>
          <ac:spMkLst>
            <pc:docMk/>
            <pc:sldMk cId="3791915252" sldId="302"/>
            <ac:spMk id="30" creationId="{84CA19A6-7EF1-2037-9814-96E5D4544CEF}"/>
          </ac:spMkLst>
        </pc:spChg>
        <pc:spChg chg="mod">
          <ac:chgData name="Nicole Dinardi" userId="337826a2-8517-41ed-b5c5-3f0c50098c80" providerId="ADAL" clId="{2925253E-BB5D-465B-9E7A-8B6A95FDB120}" dt="2026-08-24T13:52:43.702" v="860" actId="1076"/>
          <ac:spMkLst>
            <pc:docMk/>
            <pc:sldMk cId="3791915252" sldId="302"/>
            <ac:spMk id="31" creationId="{9911A406-5B74-4E59-983F-9177A90E5AC7}"/>
          </ac:spMkLst>
        </pc:spChg>
        <pc:spChg chg="mod">
          <ac:chgData name="Nicole Dinardi" userId="337826a2-8517-41ed-b5c5-3f0c50098c80" providerId="ADAL" clId="{2925253E-BB5D-465B-9E7A-8B6A95FDB120}" dt="2026-08-24T13:52:34.801" v="858" actId="1035"/>
          <ac:spMkLst>
            <pc:docMk/>
            <pc:sldMk cId="3791915252" sldId="302"/>
            <ac:spMk id="32" creationId="{64D8AC85-A08A-5C98-38A2-937DCF3A0F21}"/>
          </ac:spMkLst>
        </pc:spChg>
        <pc:spChg chg="mod">
          <ac:chgData name="Nicole Dinardi" userId="337826a2-8517-41ed-b5c5-3f0c50098c80" providerId="ADAL" clId="{2925253E-BB5D-465B-9E7A-8B6A95FDB120}" dt="2026-08-24T13:52:34.801" v="858" actId="1035"/>
          <ac:spMkLst>
            <pc:docMk/>
            <pc:sldMk cId="3791915252" sldId="302"/>
            <ac:spMk id="33" creationId="{AECBE7C5-ADC0-090B-D86C-B23291332F0D}"/>
          </ac:spMkLst>
        </pc:spChg>
        <pc:spChg chg="mod">
          <ac:chgData name="Nicole Dinardi" userId="337826a2-8517-41ed-b5c5-3f0c50098c80" providerId="ADAL" clId="{2925253E-BB5D-465B-9E7A-8B6A95FDB120}" dt="2026-08-24T13:52:25.140" v="846" actId="2710"/>
          <ac:spMkLst>
            <pc:docMk/>
            <pc:sldMk cId="3791915252" sldId="302"/>
            <ac:spMk id="34" creationId="{C14659AA-14AE-9E40-2EE0-35EEC115C4C5}"/>
          </ac:spMkLst>
        </pc:spChg>
        <pc:spChg chg="mod">
          <ac:chgData name="Nicole Dinardi" userId="337826a2-8517-41ed-b5c5-3f0c50098c80" providerId="ADAL" clId="{2925253E-BB5D-465B-9E7A-8B6A95FDB120}" dt="2026-08-24T13:52:25.140" v="846" actId="2710"/>
          <ac:spMkLst>
            <pc:docMk/>
            <pc:sldMk cId="3791915252" sldId="302"/>
            <ac:spMk id="35" creationId="{BEF8447C-66DD-B4C8-997D-38D25C39BE55}"/>
          </ac:spMkLst>
        </pc:spChg>
      </pc:sldChg>
      <pc:sldChg chg="modSp mod">
        <pc:chgData name="Nicole Dinardi" userId="337826a2-8517-41ed-b5c5-3f0c50098c80" providerId="ADAL" clId="{2925253E-BB5D-465B-9E7A-8B6A95FDB120}" dt="2026-08-24T12:31:20.383" v="251" actId="790"/>
        <pc:sldMkLst>
          <pc:docMk/>
          <pc:sldMk cId="1154361297" sldId="305"/>
        </pc:sldMkLst>
        <pc:spChg chg="mod">
          <ac:chgData name="Nicole Dinardi" userId="337826a2-8517-41ed-b5c5-3f0c50098c80" providerId="ADAL" clId="{2925253E-BB5D-465B-9E7A-8B6A95FDB120}" dt="2026-08-24T12:31:20.383" v="251" actId="790"/>
          <ac:spMkLst>
            <pc:docMk/>
            <pc:sldMk cId="1154361297" sldId="305"/>
            <ac:spMk id="2" creationId="{7BD219B2-8492-3B8A-12FE-802531A0B66C}"/>
          </ac:spMkLst>
        </pc:spChg>
        <pc:spChg chg="mod">
          <ac:chgData name="Nicole Dinardi" userId="337826a2-8517-41ed-b5c5-3f0c50098c80" providerId="ADAL" clId="{2925253E-BB5D-465B-9E7A-8B6A95FDB120}" dt="2026-08-24T12:31:20.383" v="251" actId="790"/>
          <ac:spMkLst>
            <pc:docMk/>
            <pc:sldMk cId="1154361297" sldId="305"/>
            <ac:spMk id="3" creationId="{BA693AA8-0218-7AC7-C104-D890B352258E}"/>
          </ac:spMkLst>
        </pc:spChg>
      </pc:sldChg>
      <pc:sldChg chg="modSp mod">
        <pc:chgData name="Nicole Dinardi" userId="337826a2-8517-41ed-b5c5-3f0c50098c80" providerId="ADAL" clId="{2925253E-BB5D-465B-9E7A-8B6A95FDB120}" dt="2026-08-24T12:31:20.383" v="251" actId="790"/>
        <pc:sldMkLst>
          <pc:docMk/>
          <pc:sldMk cId="516347976" sldId="306"/>
        </pc:sldMkLst>
        <pc:spChg chg="mod">
          <ac:chgData name="Nicole Dinardi" userId="337826a2-8517-41ed-b5c5-3f0c50098c80" providerId="ADAL" clId="{2925253E-BB5D-465B-9E7A-8B6A95FDB120}" dt="2026-08-24T12:31:20.383" v="251" actId="790"/>
          <ac:spMkLst>
            <pc:docMk/>
            <pc:sldMk cId="516347976" sldId="306"/>
            <ac:spMk id="2" creationId="{B77F9E1A-DE5A-E7EC-9A80-292AA71104FF}"/>
          </ac:spMkLst>
        </pc:spChg>
        <pc:spChg chg="mod">
          <ac:chgData name="Nicole Dinardi" userId="337826a2-8517-41ed-b5c5-3f0c50098c80" providerId="ADAL" clId="{2925253E-BB5D-465B-9E7A-8B6A95FDB120}" dt="2026-08-24T12:31:20.383" v="251" actId="790"/>
          <ac:spMkLst>
            <pc:docMk/>
            <pc:sldMk cId="516347976" sldId="306"/>
            <ac:spMk id="4" creationId="{F48D712E-32F6-1AAB-5FED-62285F3540A2}"/>
          </ac:spMkLst>
        </pc:spChg>
        <pc:spChg chg="mod">
          <ac:chgData name="Nicole Dinardi" userId="337826a2-8517-41ed-b5c5-3f0c50098c80" providerId="ADAL" clId="{2925253E-BB5D-465B-9E7A-8B6A95FDB120}" dt="2026-08-24T12:31:20.383" v="251" actId="790"/>
          <ac:spMkLst>
            <pc:docMk/>
            <pc:sldMk cId="516347976" sldId="306"/>
            <ac:spMk id="5" creationId="{49C5AD98-54F5-4899-4E2A-E47BB78F484B}"/>
          </ac:spMkLst>
        </pc:spChg>
        <pc:spChg chg="mod">
          <ac:chgData name="Nicole Dinardi" userId="337826a2-8517-41ed-b5c5-3f0c50098c80" providerId="ADAL" clId="{2925253E-BB5D-465B-9E7A-8B6A95FDB120}" dt="2026-08-24T12:31:20.383" v="251" actId="790"/>
          <ac:spMkLst>
            <pc:docMk/>
            <pc:sldMk cId="516347976" sldId="306"/>
            <ac:spMk id="6" creationId="{D3E9FC03-B7B1-3B16-4401-5C09B16E5F2A}"/>
          </ac:spMkLst>
        </pc:spChg>
        <pc:spChg chg="mod">
          <ac:chgData name="Nicole Dinardi" userId="337826a2-8517-41ed-b5c5-3f0c50098c80" providerId="ADAL" clId="{2925253E-BB5D-465B-9E7A-8B6A95FDB120}" dt="2026-08-24T12:31:20.383" v="251" actId="790"/>
          <ac:spMkLst>
            <pc:docMk/>
            <pc:sldMk cId="516347976" sldId="306"/>
            <ac:spMk id="7" creationId="{10AABFE8-E910-D9DC-80E4-99EAC4DC59CC}"/>
          </ac:spMkLst>
        </pc:spChg>
        <pc:spChg chg="mod">
          <ac:chgData name="Nicole Dinardi" userId="337826a2-8517-41ed-b5c5-3f0c50098c80" providerId="ADAL" clId="{2925253E-BB5D-465B-9E7A-8B6A95FDB120}" dt="2026-08-24T12:31:20.383" v="251" actId="790"/>
          <ac:spMkLst>
            <pc:docMk/>
            <pc:sldMk cId="516347976" sldId="306"/>
            <ac:spMk id="8" creationId="{EB7AA623-90D0-5805-0132-A81DDB28A9D9}"/>
          </ac:spMkLst>
        </pc:spChg>
        <pc:spChg chg="mod">
          <ac:chgData name="Nicole Dinardi" userId="337826a2-8517-41ed-b5c5-3f0c50098c80" providerId="ADAL" clId="{2925253E-BB5D-465B-9E7A-8B6A95FDB120}" dt="2026-08-24T12:31:20.383" v="251" actId="790"/>
          <ac:spMkLst>
            <pc:docMk/>
            <pc:sldMk cId="516347976" sldId="306"/>
            <ac:spMk id="9" creationId="{ACD417CC-D81C-2E47-DE66-4BAA635B66CE}"/>
          </ac:spMkLst>
        </pc:spChg>
        <pc:spChg chg="mod">
          <ac:chgData name="Nicole Dinardi" userId="337826a2-8517-41ed-b5c5-3f0c50098c80" providerId="ADAL" clId="{2925253E-BB5D-465B-9E7A-8B6A95FDB120}" dt="2026-08-24T12:31:20.383" v="251" actId="790"/>
          <ac:spMkLst>
            <pc:docMk/>
            <pc:sldMk cId="516347976" sldId="306"/>
            <ac:spMk id="10" creationId="{3D612F8F-81A9-A874-419E-93D71A6C8203}"/>
          </ac:spMkLst>
        </pc:spChg>
        <pc:spChg chg="mod">
          <ac:chgData name="Nicole Dinardi" userId="337826a2-8517-41ed-b5c5-3f0c50098c80" providerId="ADAL" clId="{2925253E-BB5D-465B-9E7A-8B6A95FDB120}" dt="2026-08-24T12:31:20.383" v="251" actId="790"/>
          <ac:spMkLst>
            <pc:docMk/>
            <pc:sldMk cId="516347976" sldId="306"/>
            <ac:spMk id="25" creationId="{C4D20975-933D-635F-7C55-705168FE4F7B}"/>
          </ac:spMkLst>
        </pc:spChg>
      </pc:sldChg>
      <pc:sldChg chg="modSp mod">
        <pc:chgData name="Nicole Dinardi" userId="337826a2-8517-41ed-b5c5-3f0c50098c80" providerId="ADAL" clId="{2925253E-BB5D-465B-9E7A-8B6A95FDB120}" dt="2026-08-24T12:31:20.383" v="251" actId="790"/>
        <pc:sldMkLst>
          <pc:docMk/>
          <pc:sldMk cId="145817313" sldId="307"/>
        </pc:sldMkLst>
        <pc:spChg chg="mod">
          <ac:chgData name="Nicole Dinardi" userId="337826a2-8517-41ed-b5c5-3f0c50098c80" providerId="ADAL" clId="{2925253E-BB5D-465B-9E7A-8B6A95FDB120}" dt="2026-08-24T12:31:20.383" v="251" actId="790"/>
          <ac:spMkLst>
            <pc:docMk/>
            <pc:sldMk cId="145817313" sldId="307"/>
            <ac:spMk id="2" creationId="{9C4AF285-8E03-E25D-3A48-29C9D59CADEB}"/>
          </ac:spMkLst>
        </pc:spChg>
        <pc:spChg chg="mod">
          <ac:chgData name="Nicole Dinardi" userId="337826a2-8517-41ed-b5c5-3f0c50098c80" providerId="ADAL" clId="{2925253E-BB5D-465B-9E7A-8B6A95FDB120}" dt="2026-08-24T12:31:20.383" v="251" actId="790"/>
          <ac:spMkLst>
            <pc:docMk/>
            <pc:sldMk cId="145817313" sldId="307"/>
            <ac:spMk id="3" creationId="{DB05B487-6859-4E35-49CF-3C70335115EE}"/>
          </ac:spMkLst>
        </pc:spChg>
        <pc:spChg chg="mod">
          <ac:chgData name="Nicole Dinardi" userId="337826a2-8517-41ed-b5c5-3f0c50098c80" providerId="ADAL" clId="{2925253E-BB5D-465B-9E7A-8B6A95FDB120}" dt="2026-08-24T12:31:20.383" v="251" actId="790"/>
          <ac:spMkLst>
            <pc:docMk/>
            <pc:sldMk cId="145817313" sldId="307"/>
            <ac:spMk id="5" creationId="{5BCBE520-D9D4-C09F-2E9B-A45EF29481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619A19-BFB6-FB46-9FE4-7AC4FB0623DF}" type="datetimeFigureOut">
              <a:rPr lang="en-US" smtClean="0"/>
              <a:t>9/9/26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137E08-8312-C949-9EC4-F1FCC87F3882}" type="slidenum">
              <a:rPr lang="en-US" smtClean="0"/>
              <a:t>‹#›</a:t>
            </a:fld>
            <a:endParaRPr lang="en-US"/>
          </a:p>
        </p:txBody>
      </p:sp>
    </p:spTree>
    <p:extLst>
      <p:ext uri="{BB962C8B-B14F-4D97-AF65-F5344CB8AC3E}">
        <p14:creationId xmlns:p14="http://schemas.microsoft.com/office/powerpoint/2010/main" val="34945514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a:t>Operationalizing the UNESCO Recommendation on the Ethics of Artificial Intelligence through Sectoral Governance in Brazil</a:t>
            </a:r>
            <a:endParaRPr lang="en-US" dirty="0"/>
          </a:p>
          <a:p>
            <a:r>
              <a:rPr lang="en-US" b="1" dirty="0"/>
              <a:t>Core message:</a:t>
            </a:r>
            <a:br>
              <a:rPr lang="en-US" dirty="0"/>
            </a:br>
            <a:r>
              <a:rPr lang="en-US" dirty="0"/>
              <a:t>AI governance faces a persistent </a:t>
            </a:r>
            <a:r>
              <a:rPr lang="en-US" b="1" dirty="0"/>
              <a:t>implementation gap</a:t>
            </a:r>
            <a:r>
              <a:rPr lang="en-US" dirty="0"/>
              <a:t>:</a:t>
            </a:r>
          </a:p>
          <a:p>
            <a:endParaRPr lang="en-US" dirty="0"/>
          </a:p>
          <a:p>
            <a:r>
              <a:rPr lang="en-US" b="1" dirty="0"/>
              <a:t>Global ethical principles</a:t>
            </a:r>
            <a:br>
              <a:rPr lang="en-US" dirty="0"/>
            </a:br>
            <a:r>
              <a:rPr lang="en-US" dirty="0"/>
              <a:t>↓</a:t>
            </a:r>
            <a:br>
              <a:rPr lang="en-US" dirty="0"/>
            </a:br>
            <a:r>
              <a:rPr lang="en-US" b="1" dirty="0"/>
              <a:t>Regulatory frameworks</a:t>
            </a:r>
            <a:br>
              <a:rPr lang="en-US" dirty="0"/>
            </a:br>
            <a:r>
              <a:rPr lang="en-US" dirty="0"/>
              <a:t>↓</a:t>
            </a:r>
            <a:br>
              <a:rPr lang="en-US" dirty="0"/>
            </a:br>
            <a:r>
              <a:rPr lang="en-US" b="1" dirty="0"/>
              <a:t>Practical evaluation of AI systems</a:t>
            </a:r>
            <a:br>
              <a:rPr lang="en-US" dirty="0"/>
            </a:br>
            <a:r>
              <a:rPr lang="en-US" dirty="0"/>
              <a:t>↓</a:t>
            </a:r>
            <a:br>
              <a:rPr lang="en-US" dirty="0"/>
            </a:br>
            <a:r>
              <a:rPr lang="en-US" b="1" dirty="0"/>
              <a:t>Responsible deployment</a:t>
            </a:r>
          </a:p>
          <a:p>
            <a:endParaRPr lang="en-US" dirty="0"/>
          </a:p>
          <a:p>
            <a:r>
              <a:rPr lang="en-US" b="1" dirty="0"/>
              <a:t>The question:</a:t>
            </a:r>
            <a:br>
              <a:rPr lang="en-US" dirty="0"/>
            </a:br>
            <a:r>
              <a:rPr lang="en-US" dirty="0"/>
              <a:t>How can regulatory sandboxes turn the UNESCO principles into </a:t>
            </a:r>
            <a:r>
              <a:rPr lang="en-US" b="1" dirty="0"/>
              <a:t>concrete, testable governance requirements</a:t>
            </a:r>
            <a:r>
              <a:rPr lang="en-US" dirty="0"/>
              <a:t>?</a:t>
            </a:r>
          </a:p>
          <a:p>
            <a:r>
              <a:rPr lang="en-US" b="1" dirty="0"/>
              <a:t>Speaker emphasis:</a:t>
            </a:r>
            <a:br>
              <a:rPr lang="en-US" dirty="0"/>
            </a:br>
            <a:r>
              <a:rPr lang="en-US" dirty="0"/>
              <a:t>“UNESCO provides a global ethical framework, but principles such as human dignity, transparency and accountability only become meaningful when regulators can actually evaluate whether an AI system meets them.”</a:t>
            </a:r>
          </a:p>
          <a:p>
            <a:endParaRPr lang="en-US" dirty="0"/>
          </a:p>
        </p:txBody>
      </p:sp>
      <p:sp>
        <p:nvSpPr>
          <p:cNvPr id="4" name="Slide Number Placeholder 3"/>
          <p:cNvSpPr>
            <a:spLocks noGrp="1"/>
          </p:cNvSpPr>
          <p:nvPr>
            <p:ph type="sldNum" sz="quarter" idx="5"/>
          </p:nvPr>
        </p:nvSpPr>
        <p:spPr/>
        <p:txBody>
          <a:bodyPr/>
          <a:lstStyle/>
          <a:p>
            <a:fld id="{56137E08-8312-C949-9EC4-F1FCC87F3882}" type="slidenum">
              <a:rPr lang="en-US" smtClean="0"/>
              <a:t>2</a:t>
            </a:fld>
            <a:endParaRPr lang="en-US"/>
          </a:p>
        </p:txBody>
      </p:sp>
    </p:spTree>
    <p:extLst>
      <p:ext uri="{BB962C8B-B14F-4D97-AF65-F5344CB8AC3E}">
        <p14:creationId xmlns:p14="http://schemas.microsoft.com/office/powerpoint/2010/main" val="2217847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137E08-8312-C949-9EC4-F1FCC87F3882}" type="slidenum">
              <a:rPr lang="en-US" smtClean="0"/>
              <a:t>3</a:t>
            </a:fld>
            <a:endParaRPr lang="en-US"/>
          </a:p>
        </p:txBody>
      </p:sp>
    </p:spTree>
    <p:extLst>
      <p:ext uri="{BB962C8B-B14F-4D97-AF65-F5344CB8AC3E}">
        <p14:creationId xmlns:p14="http://schemas.microsoft.com/office/powerpoint/2010/main" val="73888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5C461-EC0C-80BF-2DA4-29A55AE3F1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3E18D-F820-2B84-9533-5D3D11EC11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DF7DC41-F415-4F17-DBD9-EA38F14E5A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8F01AE-679A-15B2-02ED-144318E92A79}"/>
              </a:ext>
            </a:extLst>
          </p:cNvPr>
          <p:cNvSpPr>
            <a:spLocks noGrp="1"/>
          </p:cNvSpPr>
          <p:nvPr>
            <p:ph type="sldNum" sz="quarter" idx="5"/>
          </p:nvPr>
        </p:nvSpPr>
        <p:spPr/>
        <p:txBody>
          <a:bodyPr/>
          <a:lstStyle/>
          <a:p>
            <a:fld id="{56137E08-8312-C949-9EC4-F1FCC87F3882}" type="slidenum">
              <a:rPr lang="en-US" smtClean="0"/>
              <a:t>4</a:t>
            </a:fld>
            <a:endParaRPr lang="en-US"/>
          </a:p>
        </p:txBody>
      </p:sp>
    </p:spTree>
    <p:extLst>
      <p:ext uri="{BB962C8B-B14F-4D97-AF65-F5344CB8AC3E}">
        <p14:creationId xmlns:p14="http://schemas.microsoft.com/office/powerpoint/2010/main" val="119361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distinction is fundamental. A sandbox is not simply a place where a startup tests its product. It is a controlled regulatory environment in which the regulator also learns. The company gets an opportunity to experiment under defined conditions, but in return it has stronger obligations around transparency, evidence, risk mitigation and reporting. And importantly, participation in the sandbox does not mean that the system is certified as ethical or automatically </a:t>
            </a:r>
            <a:r>
              <a:rPr lang="en-US" dirty="0" err="1"/>
              <a:t>authorised</a:t>
            </a:r>
            <a:r>
              <a:rPr lang="en-US" dirty="0"/>
              <a:t> for wider deployment.</a:t>
            </a:r>
          </a:p>
        </p:txBody>
      </p:sp>
      <p:sp>
        <p:nvSpPr>
          <p:cNvPr id="4" name="Slide Number Placeholder 3"/>
          <p:cNvSpPr>
            <a:spLocks noGrp="1"/>
          </p:cNvSpPr>
          <p:nvPr>
            <p:ph type="sldNum" sz="quarter" idx="5"/>
          </p:nvPr>
        </p:nvSpPr>
        <p:spPr/>
        <p:txBody>
          <a:bodyPr/>
          <a:lstStyle/>
          <a:p>
            <a:fld id="{56137E08-8312-C949-9EC4-F1FCC87F3882}" type="slidenum">
              <a:rPr lang="en-US" smtClean="0"/>
              <a:t>5</a:t>
            </a:fld>
            <a:endParaRPr lang="en-US"/>
          </a:p>
        </p:txBody>
      </p:sp>
    </p:spTree>
    <p:extLst>
      <p:ext uri="{BB962C8B-B14F-4D97-AF65-F5344CB8AC3E}">
        <p14:creationId xmlns:p14="http://schemas.microsoft.com/office/powerpoint/2010/main" val="27297220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Speaker emphasis:</a:t>
            </a:r>
            <a:br>
              <a:rPr lang="en-US" dirty="0"/>
            </a:br>
            <a:r>
              <a:rPr lang="en-US" dirty="0"/>
              <a:t>“This is where the sandbox becomes particularly valuable: startups are not simply asked whether they are ‘ethical’; they are required to demonstrate how ethical principles translate into operational safeguards.”</a:t>
            </a:r>
          </a:p>
        </p:txBody>
      </p:sp>
      <p:sp>
        <p:nvSpPr>
          <p:cNvPr id="4" name="Slide Number Placeholder 3"/>
          <p:cNvSpPr>
            <a:spLocks noGrp="1"/>
          </p:cNvSpPr>
          <p:nvPr>
            <p:ph type="sldNum" sz="quarter" idx="5"/>
          </p:nvPr>
        </p:nvSpPr>
        <p:spPr/>
        <p:txBody>
          <a:bodyPr/>
          <a:lstStyle/>
          <a:p>
            <a:fld id="{56137E08-8312-C949-9EC4-F1FCC87F3882}" type="slidenum">
              <a:rPr lang="en-US" smtClean="0"/>
              <a:t>8</a:t>
            </a:fld>
            <a:endParaRPr lang="en-US"/>
          </a:p>
        </p:txBody>
      </p:sp>
    </p:spTree>
    <p:extLst>
      <p:ext uri="{BB962C8B-B14F-4D97-AF65-F5344CB8AC3E}">
        <p14:creationId xmlns:p14="http://schemas.microsoft.com/office/powerpoint/2010/main" val="2892624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20E54B-F813-4FB6-ABDB-8E01C886CD2D}"/>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144B4FCA-BA9D-5B5C-8746-E2A48482F3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6" name="Espaço Reservado para Número de Slide 5">
            <a:extLst>
              <a:ext uri="{FF2B5EF4-FFF2-40B4-BE49-F238E27FC236}">
                <a16:creationId xmlns:a16="http://schemas.microsoft.com/office/drawing/2014/main" id="{E13844BA-DDD7-B5FA-FCE9-C536DCAF7FB5}"/>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104897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EB23F9-F6A4-973C-7E3A-ADC6D32D20F1}"/>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0985C7C2-C3E8-3FD6-7ED3-7795773D6F4E}"/>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ADFAFEB6-3B5B-FBB8-5E10-ED6BBBBE4E73}"/>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1976882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D92A93C-0324-E648-F51E-6B20EFC91A1B}"/>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38E30E85-3B92-D3F2-9415-BF582EE47A6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7C8D0558-406B-3783-7606-124B0EE85FE1}"/>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11471354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8DFB4F-B0E2-6198-B94B-5975A5F561F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DA172E8-1F1C-0E64-D170-EA87F5A4AA2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6" name="Espaço Reservado para Número de Slide 5">
            <a:extLst>
              <a:ext uri="{FF2B5EF4-FFF2-40B4-BE49-F238E27FC236}">
                <a16:creationId xmlns:a16="http://schemas.microsoft.com/office/drawing/2014/main" id="{0B340383-75ED-6000-4AC9-EB9EC9986B9C}"/>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2834041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
        <p:nvSpPr>
          <p:cNvPr id="6" name="Espaço Reservado para Número de Slide 5">
            <a:extLst>
              <a:ext uri="{FF2B5EF4-FFF2-40B4-BE49-F238E27FC236}">
                <a16:creationId xmlns:a16="http://schemas.microsoft.com/office/drawing/2014/main" id="{C7EE23AF-02B6-B4DB-BC20-29ECF6224954}"/>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
        <p:nvSpPr>
          <p:cNvPr id="8" name="Espaço Reservado para Título 1">
            <a:extLst>
              <a:ext uri="{FF2B5EF4-FFF2-40B4-BE49-F238E27FC236}">
                <a16:creationId xmlns:a16="http://schemas.microsoft.com/office/drawing/2014/main" id="{65C3DAC6-98F0-C398-C8DA-CABB060367DE}"/>
              </a:ext>
            </a:extLst>
          </p:cNvPr>
          <p:cNvSpPr>
            <a:spLocks noGrp="1"/>
          </p:cNvSpPr>
          <p:nvPr>
            <p:ph type="title"/>
          </p:nvPr>
        </p:nvSpPr>
        <p:spPr>
          <a:xfrm>
            <a:off x="365125" y="365125"/>
            <a:ext cx="11461750" cy="1325563"/>
          </a:xfrm>
          <a:prstGeom prst="rect">
            <a:avLst/>
          </a:prstGeom>
        </p:spPr>
        <p:txBody>
          <a:bodyPr vert="horz" lIns="91440" tIns="45720" rIns="91440" bIns="45720" rtlCol="0" anchor="t">
            <a:normAutofit/>
          </a:bodyPr>
          <a:lstStyle/>
          <a:p>
            <a:r>
              <a:rPr lang="pt-BR" dirty="0"/>
              <a:t>Clique para editar o título Mestre</a:t>
            </a:r>
          </a:p>
        </p:txBody>
      </p:sp>
      <p:sp>
        <p:nvSpPr>
          <p:cNvPr id="9" name="Espaço Reservado para Texto 2">
            <a:extLst>
              <a:ext uri="{FF2B5EF4-FFF2-40B4-BE49-F238E27FC236}">
                <a16:creationId xmlns:a16="http://schemas.microsoft.com/office/drawing/2014/main" id="{84015828-1EF0-A7B3-6E4A-0F19F67EE66C}"/>
              </a:ext>
            </a:extLst>
          </p:cNvPr>
          <p:cNvSpPr>
            <a:spLocks noGrp="1"/>
          </p:cNvSpPr>
          <p:nvPr>
            <p:ph idx="1"/>
          </p:nvPr>
        </p:nvSpPr>
        <p:spPr>
          <a:xfrm>
            <a:off x="365125" y="1825625"/>
            <a:ext cx="11461750" cy="4351338"/>
          </a:xfrm>
          <a:prstGeom prst="rect">
            <a:avLst/>
          </a:prstGeom>
        </p:spPr>
        <p:txBody>
          <a:bodyPr vert="horz" lIns="91440" tIns="45720" rIns="91440" bIns="45720" rtlCol="0">
            <a:normAutofit/>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Tree>
    <p:extLst>
      <p:ext uri="{BB962C8B-B14F-4D97-AF65-F5344CB8AC3E}">
        <p14:creationId xmlns:p14="http://schemas.microsoft.com/office/powerpoint/2010/main" val="29433600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8232E6F-4633-3974-A5D4-F01E1C487798}"/>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A2AFDDC8-7541-792B-47BD-C7511DA4D29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6" name="Espaço Reservado para Número de Slide 5">
            <a:extLst>
              <a:ext uri="{FF2B5EF4-FFF2-40B4-BE49-F238E27FC236}">
                <a16:creationId xmlns:a16="http://schemas.microsoft.com/office/drawing/2014/main" id="{97CA0DBD-FC08-5D2A-1120-81C5B1D57C2C}"/>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36181291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7B7D9E-F96D-24D6-A3DC-6A387B3EC227}"/>
              </a:ext>
            </a:extLst>
          </p:cNvPr>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8FEB82B3-4F74-8176-634D-59EE70808DF2}"/>
              </a:ext>
            </a:extLst>
          </p:cNvPr>
          <p:cNvSpPr>
            <a:spLocks noGrp="1"/>
          </p:cNvSpPr>
          <p:nvPr>
            <p:ph sz="half" idx="1"/>
          </p:nvPr>
        </p:nvSpPr>
        <p:spPr>
          <a:xfrm>
            <a:off x="838200" y="1825625"/>
            <a:ext cx="5181600" cy="435133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7C7F1631-2266-D873-7EE0-76D478DDB969}"/>
              </a:ext>
            </a:extLst>
          </p:cNvPr>
          <p:cNvSpPr>
            <a:spLocks noGrp="1"/>
          </p:cNvSpPr>
          <p:nvPr>
            <p:ph sz="half" idx="2"/>
          </p:nvPr>
        </p:nvSpPr>
        <p:spPr>
          <a:xfrm>
            <a:off x="6172200" y="1825625"/>
            <a:ext cx="5181600" cy="435133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a:extLst>
              <a:ext uri="{FF2B5EF4-FFF2-40B4-BE49-F238E27FC236}">
                <a16:creationId xmlns:a16="http://schemas.microsoft.com/office/drawing/2014/main" id="{B6FD944D-41CC-9D62-1652-AA35CEADBFD5}"/>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29663836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15D3AF-4D21-2315-A622-7A34F0EE639C}"/>
              </a:ext>
            </a:extLst>
          </p:cNvPr>
          <p:cNvSpPr>
            <a:spLocks noGrp="1"/>
          </p:cNvSpPr>
          <p:nvPr>
            <p:ph type="title"/>
          </p:nvPr>
        </p:nvSpPr>
        <p:spPr>
          <a:xfrm>
            <a:off x="839788" y="365125"/>
            <a:ext cx="10515600" cy="1325563"/>
          </a:xfrm>
          <a:prstGeom prst="rect">
            <a:avLst/>
          </a:prstGeo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8D875CBF-9B77-676C-C397-DC2173B7589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23E8973F-5A63-1412-B767-C320D44E88FA}"/>
              </a:ext>
            </a:extLst>
          </p:cNvPr>
          <p:cNvSpPr>
            <a:spLocks noGrp="1"/>
          </p:cNvSpPr>
          <p:nvPr>
            <p:ph sz="half" idx="2"/>
          </p:nvPr>
        </p:nvSpPr>
        <p:spPr>
          <a:xfrm>
            <a:off x="839788" y="2505075"/>
            <a:ext cx="5157787" cy="368458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F1CF87D4-F50F-E24A-ABB4-AB44FA1BB3CA}"/>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7775A960-1698-070E-0AC1-1EA514A3EEE1}"/>
              </a:ext>
            </a:extLst>
          </p:cNvPr>
          <p:cNvSpPr>
            <a:spLocks noGrp="1"/>
          </p:cNvSpPr>
          <p:nvPr>
            <p:ph sz="quarter" idx="4"/>
          </p:nvPr>
        </p:nvSpPr>
        <p:spPr>
          <a:xfrm>
            <a:off x="6172200" y="2505075"/>
            <a:ext cx="5183188" cy="368458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9" name="Espaço Reservado para Número de Slide 8">
            <a:extLst>
              <a:ext uri="{FF2B5EF4-FFF2-40B4-BE49-F238E27FC236}">
                <a16:creationId xmlns:a16="http://schemas.microsoft.com/office/drawing/2014/main" id="{CD5D16B4-4EAD-FB4D-BA88-16E729096214}"/>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1849423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CF855EE-3478-2B9C-AFD4-83EF443E4FD5}"/>
              </a:ext>
            </a:extLst>
          </p:cNvPr>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5" name="Espaço Reservado para Número de Slide 4">
            <a:extLst>
              <a:ext uri="{FF2B5EF4-FFF2-40B4-BE49-F238E27FC236}">
                <a16:creationId xmlns:a16="http://schemas.microsoft.com/office/drawing/2014/main" id="{9B3B9398-CBDE-9493-9B23-DE4B290C2705}"/>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2228952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010A7955-3499-D93C-6D22-78FB4B49B138}"/>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30746795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173049-5DB8-C5B0-8244-C607051341C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866BEA0D-3ADE-7601-D4D3-28B18B5723F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B97B30A0-224B-52E9-9ADD-3067E11AE62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7" name="Espaço Reservado para Número de Slide 6">
            <a:extLst>
              <a:ext uri="{FF2B5EF4-FFF2-40B4-BE49-F238E27FC236}">
                <a16:creationId xmlns:a16="http://schemas.microsoft.com/office/drawing/2014/main" id="{2D3039EF-C557-DB07-A6A7-5FB82CD6FF3C}"/>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3586448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F3015F-E24B-C645-6D07-0294C8B7EDD4}"/>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C8DDB5B1-A750-1C1A-E607-76FCA255715A}"/>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88075272-4F1A-7EEF-4EED-07354BA60BD0}"/>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24510453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0A2607-AA99-7393-3FC1-862E0FC0878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3076197C-D3C5-DE5A-8379-4E8AEE5784B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952E0AB4-2431-5129-0F33-0F78C7DEA0E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7" name="Espaço Reservado para Número de Slide 6">
            <a:extLst>
              <a:ext uri="{FF2B5EF4-FFF2-40B4-BE49-F238E27FC236}">
                <a16:creationId xmlns:a16="http://schemas.microsoft.com/office/drawing/2014/main" id="{69C57526-9F81-6038-4E21-A1BC064AB115}"/>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21940921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FDAD94-FF20-005F-B7E7-D0107095F830}"/>
              </a:ext>
            </a:extLst>
          </p:cNvPr>
          <p:cNvSpPr>
            <a:spLocks noGrp="1"/>
          </p:cNvSpPr>
          <p:nvPr>
            <p:ph type="title"/>
          </p:nvPr>
        </p:nvSpPr>
        <p:spPr>
          <a:xfrm>
            <a:off x="838200" y="365125"/>
            <a:ext cx="10515600" cy="1325563"/>
          </a:xfrm>
          <a:prstGeom prst="rect">
            <a:avLst/>
          </a:prstGeom>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3EA57E39-A317-CA64-FEC7-51C0F920F3F5}"/>
              </a:ext>
            </a:extLst>
          </p:cNvPr>
          <p:cNvSpPr>
            <a:spLocks noGrp="1"/>
          </p:cNvSpPr>
          <p:nvPr>
            <p:ph type="body" orient="vert" idx="1"/>
          </p:nvPr>
        </p:nvSpPr>
        <p:spPr>
          <a:xfrm>
            <a:off x="838200" y="1825625"/>
            <a:ext cx="10515600" cy="4351338"/>
          </a:xfrm>
          <a:prstGeom prst="rect">
            <a:avLst/>
          </a:prstGeo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A75FF6A7-22B4-4891-37B9-BCA370AAF333}"/>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5580379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4ED5DFE-AEA7-D3CD-EBFC-505566C3CE5A}"/>
              </a:ext>
            </a:extLst>
          </p:cNvPr>
          <p:cNvSpPr>
            <a:spLocks noGrp="1"/>
          </p:cNvSpPr>
          <p:nvPr>
            <p:ph type="title" orient="vert"/>
          </p:nvPr>
        </p:nvSpPr>
        <p:spPr>
          <a:xfrm>
            <a:off x="8724900" y="365125"/>
            <a:ext cx="2628900" cy="5811838"/>
          </a:xfrm>
          <a:prstGeom prst="rect">
            <a:avLst/>
          </a:prstGeo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73160564-B1B8-011E-F362-032C4E2000B6}"/>
              </a:ext>
            </a:extLst>
          </p:cNvPr>
          <p:cNvSpPr>
            <a:spLocks noGrp="1"/>
          </p:cNvSpPr>
          <p:nvPr>
            <p:ph type="body" orient="vert" idx="1"/>
          </p:nvPr>
        </p:nvSpPr>
        <p:spPr>
          <a:xfrm>
            <a:off x="838200" y="365125"/>
            <a:ext cx="7734300" cy="5811838"/>
          </a:xfrm>
          <a:prstGeom prst="rect">
            <a:avLst/>
          </a:prstGeo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Número de Slide 5">
            <a:extLst>
              <a:ext uri="{FF2B5EF4-FFF2-40B4-BE49-F238E27FC236}">
                <a16:creationId xmlns:a16="http://schemas.microsoft.com/office/drawing/2014/main" id="{38FB5DC1-B19E-F3F3-9376-65AA5BF394F9}"/>
              </a:ext>
            </a:extLst>
          </p:cNvPr>
          <p:cNvSpPr>
            <a:spLocks noGrp="1"/>
          </p:cNvSpPr>
          <p:nvPr>
            <p:ph type="sldNum" sz="quarter" idx="12"/>
          </p:nvPr>
        </p:nvSpPr>
        <p:spPr>
          <a:xfrm>
            <a:off x="8610600" y="6356350"/>
            <a:ext cx="2743200" cy="365125"/>
          </a:xfrm>
          <a:prstGeom prst="rect">
            <a:avLst/>
          </a:prstGeom>
        </p:spPr>
        <p:txBody>
          <a:bodyPr/>
          <a:lstStyle/>
          <a:p>
            <a:fld id="{F7DFD5E4-7FEC-4E11-B9F6-4E4292A74E24}" type="slidenum">
              <a:rPr lang="pt-BR" smtClean="0"/>
              <a:t>‹#›</a:t>
            </a:fld>
            <a:endParaRPr lang="pt-BR"/>
          </a:p>
        </p:txBody>
      </p:sp>
    </p:spTree>
    <p:extLst>
      <p:ext uri="{BB962C8B-B14F-4D97-AF65-F5344CB8AC3E}">
        <p14:creationId xmlns:p14="http://schemas.microsoft.com/office/powerpoint/2010/main" val="2581784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EAA912-4FAD-0A19-16F5-831D039AA521}"/>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C49167E6-7531-C733-05F1-969304EF96A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6" name="Espaço Reservado para Número de Slide 5">
            <a:extLst>
              <a:ext uri="{FF2B5EF4-FFF2-40B4-BE49-F238E27FC236}">
                <a16:creationId xmlns:a16="http://schemas.microsoft.com/office/drawing/2014/main" id="{C16A2C30-FEC0-C2B6-2696-B52F148C800A}"/>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34801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5ABF9E-8577-C11C-B627-72162E95574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A75EC0DE-C4C7-3A69-6860-ED90C2ADD51B}"/>
              </a:ext>
            </a:extLst>
          </p:cNvPr>
          <p:cNvSpPr>
            <a:spLocks noGrp="1"/>
          </p:cNvSpPr>
          <p:nvPr>
            <p:ph sz="half" idx="1"/>
          </p:nvPr>
        </p:nvSpPr>
        <p:spPr>
          <a:xfrm>
            <a:off x="365125" y="1825625"/>
            <a:ext cx="5654675"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92AF85E2-F92A-E7CF-917A-B348A995E25B}"/>
              </a:ext>
            </a:extLst>
          </p:cNvPr>
          <p:cNvSpPr>
            <a:spLocks noGrp="1"/>
          </p:cNvSpPr>
          <p:nvPr>
            <p:ph sz="half" idx="2"/>
          </p:nvPr>
        </p:nvSpPr>
        <p:spPr>
          <a:xfrm>
            <a:off x="6172200" y="1825625"/>
            <a:ext cx="5654674"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Número de Slide 6">
            <a:extLst>
              <a:ext uri="{FF2B5EF4-FFF2-40B4-BE49-F238E27FC236}">
                <a16:creationId xmlns:a16="http://schemas.microsoft.com/office/drawing/2014/main" id="{2BA98236-17BF-18C5-2EFA-A2DA5C003F18}"/>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2224332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F68CE6-D058-5744-6D86-284EF9B8A4B4}"/>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A2B12AE1-A72E-A445-8AEB-824A8E3C15A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F23B2D48-26C3-C84B-D609-4D88C336F151}"/>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69BACE1A-DF25-6770-3F26-10A4E0D17A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E676F4B-DB1E-C54A-D707-9AE8AE268F4E}"/>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9" name="Espaço Reservado para Número de Slide 8">
            <a:extLst>
              <a:ext uri="{FF2B5EF4-FFF2-40B4-BE49-F238E27FC236}">
                <a16:creationId xmlns:a16="http://schemas.microsoft.com/office/drawing/2014/main" id="{C5EAE17E-682B-9844-3565-D724DDB7BB0F}"/>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1646186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0BA207-7ACC-3193-3559-8F1B30C464FC}"/>
              </a:ext>
            </a:extLst>
          </p:cNvPr>
          <p:cNvSpPr>
            <a:spLocks noGrp="1"/>
          </p:cNvSpPr>
          <p:nvPr>
            <p:ph type="title"/>
          </p:nvPr>
        </p:nvSpPr>
        <p:spPr/>
        <p:txBody>
          <a:bodyPr/>
          <a:lstStyle/>
          <a:p>
            <a:r>
              <a:rPr lang="pt-BR"/>
              <a:t>Clique para editar o título Mestre</a:t>
            </a:r>
          </a:p>
        </p:txBody>
      </p:sp>
      <p:sp>
        <p:nvSpPr>
          <p:cNvPr id="5" name="Espaço Reservado para Número de Slide 4">
            <a:extLst>
              <a:ext uri="{FF2B5EF4-FFF2-40B4-BE49-F238E27FC236}">
                <a16:creationId xmlns:a16="http://schemas.microsoft.com/office/drawing/2014/main" id="{9BF9089D-266A-81AC-FB18-CEE9344742B2}"/>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23726044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4" name="Espaço Reservado para Número de Slide 3">
            <a:extLst>
              <a:ext uri="{FF2B5EF4-FFF2-40B4-BE49-F238E27FC236}">
                <a16:creationId xmlns:a16="http://schemas.microsoft.com/office/drawing/2014/main" id="{B9F26CFA-09FE-4635-F10F-E0EF3BE462B4}"/>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2432444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209674-5D5F-E70D-780C-5EF67CEB6FF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8D4A40CF-B0F2-1773-5754-31CD614D8A69}"/>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4" name="Espaço Reservado para Texto 3">
            <a:extLst>
              <a:ext uri="{FF2B5EF4-FFF2-40B4-BE49-F238E27FC236}">
                <a16:creationId xmlns:a16="http://schemas.microsoft.com/office/drawing/2014/main" id="{E1CA621C-00B9-33DD-C9C4-CED6E27785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7" name="Espaço Reservado para Número de Slide 6">
            <a:extLst>
              <a:ext uri="{FF2B5EF4-FFF2-40B4-BE49-F238E27FC236}">
                <a16:creationId xmlns:a16="http://schemas.microsoft.com/office/drawing/2014/main" id="{C89C46A1-1F9A-E302-31DD-DA800E7887D4}"/>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807400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6009211-5286-70EF-0DE0-E3E47668247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F8526AFA-D584-2F89-F47B-A8A5684DB109}"/>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7D717FA7-3441-4AAA-24B2-C4568B6B20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7" name="Espaço Reservado para Número de Slide 6">
            <a:extLst>
              <a:ext uri="{FF2B5EF4-FFF2-40B4-BE49-F238E27FC236}">
                <a16:creationId xmlns:a16="http://schemas.microsoft.com/office/drawing/2014/main" id="{92D400D9-50CD-A54B-6F82-952FB2C7DE32}"/>
              </a:ext>
            </a:extLst>
          </p:cNvPr>
          <p:cNvSpPr>
            <a:spLocks noGrp="1"/>
          </p:cNvSpPr>
          <p:nvPr>
            <p:ph type="sldNum" sz="quarter" idx="12"/>
          </p:nvPr>
        </p:nvSpPr>
        <p:spPr/>
        <p:txBody>
          <a:bodyPr/>
          <a:lstStyle/>
          <a:p>
            <a:fld id="{32450D5D-85EA-4F94-AF67-F2C3070CC9B5}" type="slidenum">
              <a:rPr lang="pt-BR" smtClean="0"/>
              <a:t>‹#›</a:t>
            </a:fld>
            <a:endParaRPr lang="pt-BR"/>
          </a:p>
        </p:txBody>
      </p:sp>
    </p:spTree>
    <p:extLst>
      <p:ext uri="{BB962C8B-B14F-4D97-AF65-F5344CB8AC3E}">
        <p14:creationId xmlns:p14="http://schemas.microsoft.com/office/powerpoint/2010/main" val="1366439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sv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F2CB272-B975-EE21-BA9F-0F67B46B74D1}"/>
              </a:ext>
            </a:extLst>
          </p:cNvPr>
          <p:cNvSpPr>
            <a:spLocks noGrp="1"/>
          </p:cNvSpPr>
          <p:nvPr>
            <p:ph type="title"/>
          </p:nvPr>
        </p:nvSpPr>
        <p:spPr>
          <a:xfrm>
            <a:off x="365125" y="365125"/>
            <a:ext cx="11461750" cy="1325563"/>
          </a:xfrm>
          <a:prstGeom prst="rect">
            <a:avLst/>
          </a:prstGeom>
        </p:spPr>
        <p:txBody>
          <a:bodyPr vert="horz" lIns="91440" tIns="45720" rIns="91440" bIns="45720" rtlCol="0" anchor="t">
            <a:normAutofit/>
          </a:bodyPr>
          <a:lstStyle/>
          <a:p>
            <a:r>
              <a:rPr lang="pt-BR" dirty="0"/>
              <a:t>Clique para editar o título Mestre</a:t>
            </a:r>
          </a:p>
        </p:txBody>
      </p:sp>
      <p:sp>
        <p:nvSpPr>
          <p:cNvPr id="3" name="Espaço Reservado para Texto 2">
            <a:extLst>
              <a:ext uri="{FF2B5EF4-FFF2-40B4-BE49-F238E27FC236}">
                <a16:creationId xmlns:a16="http://schemas.microsoft.com/office/drawing/2014/main" id="{8BE676B8-CFAF-0411-5503-DF1271AE9EE9}"/>
              </a:ext>
            </a:extLst>
          </p:cNvPr>
          <p:cNvSpPr>
            <a:spLocks noGrp="1"/>
          </p:cNvSpPr>
          <p:nvPr>
            <p:ph type="body" idx="1"/>
          </p:nvPr>
        </p:nvSpPr>
        <p:spPr>
          <a:xfrm>
            <a:off x="365125" y="1825625"/>
            <a:ext cx="11461750" cy="4351338"/>
          </a:xfrm>
          <a:prstGeom prst="rect">
            <a:avLst/>
          </a:prstGeom>
        </p:spPr>
        <p:txBody>
          <a:bodyPr vert="horz" lIns="91440" tIns="45720" rIns="91440" bIns="45720" rtlCol="0">
            <a:normAutofit/>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sp>
        <p:nvSpPr>
          <p:cNvPr id="6" name="Espaço Reservado para Número de Slide 5">
            <a:extLst>
              <a:ext uri="{FF2B5EF4-FFF2-40B4-BE49-F238E27FC236}">
                <a16:creationId xmlns:a16="http://schemas.microsoft.com/office/drawing/2014/main" id="{7AD39225-4605-0CA0-8509-8F433251B4E7}"/>
              </a:ext>
            </a:extLst>
          </p:cNvPr>
          <p:cNvSpPr>
            <a:spLocks noGrp="1"/>
          </p:cNvSpPr>
          <p:nvPr>
            <p:ph type="sldNum" sz="quarter" idx="4"/>
          </p:nvPr>
        </p:nvSpPr>
        <p:spPr>
          <a:xfrm>
            <a:off x="8282126" y="6357938"/>
            <a:ext cx="2743200" cy="365125"/>
          </a:xfrm>
          <a:prstGeom prst="rect">
            <a:avLst/>
          </a:prstGeom>
        </p:spPr>
        <p:txBody>
          <a:bodyPr vert="horz" lIns="91440" tIns="45720" rIns="91440" bIns="45720" rtlCol="0" anchor="ctr"/>
          <a:lstStyle>
            <a:lvl1pPr algn="r">
              <a:defRPr sz="1200" b="0">
                <a:solidFill>
                  <a:srgbClr val="211951"/>
                </a:solidFill>
                <a:latin typeface="Poppins" panose="00000500000000000000" pitchFamily="2" charset="0"/>
                <a:cs typeface="Poppins" panose="00000500000000000000" pitchFamily="2" charset="0"/>
              </a:defRPr>
            </a:lvl1pPr>
          </a:lstStyle>
          <a:p>
            <a:fld id="{32450D5D-85EA-4F94-AF67-F2C3070CC9B5}" type="slidenum">
              <a:rPr lang="pt-BR" smtClean="0"/>
              <a:pPr/>
              <a:t>‹#›</a:t>
            </a:fld>
            <a:endParaRPr lang="pt-BR"/>
          </a:p>
        </p:txBody>
      </p:sp>
      <p:pic>
        <p:nvPicPr>
          <p:cNvPr id="10" name="Gráfico 9">
            <a:extLst>
              <a:ext uri="{FF2B5EF4-FFF2-40B4-BE49-F238E27FC236}">
                <a16:creationId xmlns:a16="http://schemas.microsoft.com/office/drawing/2014/main" id="{E026E722-3108-CE06-CEE4-EC32F5AF8F6F}"/>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0" y="6223000"/>
            <a:ext cx="12192000" cy="635000"/>
          </a:xfrm>
          <a:prstGeom prst="rect">
            <a:avLst/>
          </a:prstGeom>
        </p:spPr>
      </p:pic>
    </p:spTree>
    <p:extLst>
      <p:ext uri="{BB962C8B-B14F-4D97-AF65-F5344CB8AC3E}">
        <p14:creationId xmlns:p14="http://schemas.microsoft.com/office/powerpoint/2010/main" val="2339365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b="1" kern="1200">
          <a:gradFill flip="none" rotWithShape="1">
            <a:gsLst>
              <a:gs pos="0">
                <a:srgbClr val="211951"/>
              </a:gs>
              <a:gs pos="100000">
                <a:srgbClr val="8C41FE"/>
              </a:gs>
            </a:gsLst>
            <a:lin ang="18900000" scaled="1"/>
            <a:tileRect/>
          </a:gra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211951"/>
        </a:solidFill>
        <a:effectLst/>
      </p:bgPr>
    </p:bg>
    <p:spTree>
      <p:nvGrpSpPr>
        <p:cNvPr id="1" name=""/>
        <p:cNvGrpSpPr/>
        <p:nvPr/>
      </p:nvGrpSpPr>
      <p:grpSpPr>
        <a:xfrm>
          <a:off x="0" y="0"/>
          <a:ext cx="0" cy="0"/>
          <a:chOff x="0" y="0"/>
          <a:chExt cx="0" cy="0"/>
        </a:xfrm>
      </p:grpSpPr>
      <p:sp>
        <p:nvSpPr>
          <p:cNvPr id="7" name="Espaço Reservado para Título 1">
            <a:extLst>
              <a:ext uri="{FF2B5EF4-FFF2-40B4-BE49-F238E27FC236}">
                <a16:creationId xmlns:a16="http://schemas.microsoft.com/office/drawing/2014/main" id="{9A165178-B72D-4534-35E9-2036E115FBF8}"/>
              </a:ext>
            </a:extLst>
          </p:cNvPr>
          <p:cNvSpPr>
            <a:spLocks noGrp="1"/>
          </p:cNvSpPr>
          <p:nvPr>
            <p:ph type="title"/>
          </p:nvPr>
        </p:nvSpPr>
        <p:spPr>
          <a:xfrm>
            <a:off x="365125" y="365125"/>
            <a:ext cx="11461750" cy="1325563"/>
          </a:xfrm>
          <a:prstGeom prst="rect">
            <a:avLst/>
          </a:prstGeom>
        </p:spPr>
        <p:txBody>
          <a:bodyPr vert="horz" lIns="91440" tIns="45720" rIns="91440" bIns="45720" rtlCol="0" anchor="t">
            <a:normAutofit/>
          </a:bodyPr>
          <a:lstStyle/>
          <a:p>
            <a:r>
              <a:rPr lang="pt-BR" dirty="0"/>
              <a:t>Clique para editar o título Mestre</a:t>
            </a:r>
          </a:p>
        </p:txBody>
      </p:sp>
      <p:sp>
        <p:nvSpPr>
          <p:cNvPr id="8" name="Espaço Reservado para Texto 2">
            <a:extLst>
              <a:ext uri="{FF2B5EF4-FFF2-40B4-BE49-F238E27FC236}">
                <a16:creationId xmlns:a16="http://schemas.microsoft.com/office/drawing/2014/main" id="{839FAE1E-2B95-F5DE-8357-5826FEF8F6E9}"/>
              </a:ext>
            </a:extLst>
          </p:cNvPr>
          <p:cNvSpPr>
            <a:spLocks noGrp="1"/>
          </p:cNvSpPr>
          <p:nvPr>
            <p:ph type="body" idx="1"/>
          </p:nvPr>
        </p:nvSpPr>
        <p:spPr>
          <a:xfrm>
            <a:off x="365125" y="1825625"/>
            <a:ext cx="11461750" cy="4351338"/>
          </a:xfrm>
          <a:prstGeom prst="rect">
            <a:avLst/>
          </a:prstGeom>
        </p:spPr>
        <p:txBody>
          <a:bodyPr vert="horz" lIns="91440" tIns="45720" rIns="91440" bIns="45720" rtlCol="0">
            <a:normAutofit/>
          </a:bodyPr>
          <a:lstStyle/>
          <a:p>
            <a:pPr lvl="0"/>
            <a:r>
              <a:rPr lang="pt-BR" dirty="0"/>
              <a:t>Clique para editar os estilos de texto Mestres</a:t>
            </a:r>
          </a:p>
          <a:p>
            <a:pPr lvl="1"/>
            <a:r>
              <a:rPr lang="pt-BR" dirty="0"/>
              <a:t>Segundo nível</a:t>
            </a:r>
          </a:p>
          <a:p>
            <a:pPr lvl="2"/>
            <a:r>
              <a:rPr lang="pt-BR" dirty="0"/>
              <a:t>Terceiro nível</a:t>
            </a:r>
          </a:p>
          <a:p>
            <a:pPr lvl="3"/>
            <a:r>
              <a:rPr lang="pt-BR" dirty="0"/>
              <a:t>Quarto nível</a:t>
            </a:r>
          </a:p>
          <a:p>
            <a:pPr lvl="4"/>
            <a:r>
              <a:rPr lang="pt-BR" dirty="0"/>
              <a:t>Quinto nível</a:t>
            </a:r>
          </a:p>
        </p:txBody>
      </p:sp>
      <p:pic>
        <p:nvPicPr>
          <p:cNvPr id="10" name="Gráfico 9">
            <a:extLst>
              <a:ext uri="{FF2B5EF4-FFF2-40B4-BE49-F238E27FC236}">
                <a16:creationId xmlns:a16="http://schemas.microsoft.com/office/drawing/2014/main" id="{C7DA484B-B362-B542-FA31-8FDA3EEE0B0E}"/>
              </a:ext>
            </a:extLst>
          </p:cNvPr>
          <p:cNvPicPr>
            <a:picLocks noChangeAspect="1"/>
          </p:cNvPicPr>
          <p:nvPr userDrawn="1"/>
        </p:nvPicPr>
        <p:blipFill>
          <a:blip>
            <a:extLst>
              <a:ext uri="{96DAC541-7B7A-43D3-8B79-37D633B846F1}">
                <asvg:svgBlip xmlns:asvg="http://schemas.microsoft.com/office/drawing/2016/SVG/main" r:embed="rId13"/>
              </a:ext>
            </a:extLst>
          </a:blip>
          <a:stretch>
            <a:fillRect/>
          </a:stretch>
        </p:blipFill>
        <p:spPr>
          <a:xfrm>
            <a:off x="0" y="6223000"/>
            <a:ext cx="12192000" cy="635000"/>
          </a:xfrm>
          <a:prstGeom prst="rect">
            <a:avLst/>
          </a:prstGeom>
        </p:spPr>
      </p:pic>
      <p:sp>
        <p:nvSpPr>
          <p:cNvPr id="11" name="Espaço Reservado para Número de Slide 5">
            <a:extLst>
              <a:ext uri="{FF2B5EF4-FFF2-40B4-BE49-F238E27FC236}">
                <a16:creationId xmlns:a16="http://schemas.microsoft.com/office/drawing/2014/main" id="{7E56AD50-F97F-236C-E065-BA0C3055AFEF}"/>
              </a:ext>
            </a:extLst>
          </p:cNvPr>
          <p:cNvSpPr>
            <a:spLocks noGrp="1"/>
          </p:cNvSpPr>
          <p:nvPr>
            <p:ph type="sldNum" sz="quarter" idx="4"/>
          </p:nvPr>
        </p:nvSpPr>
        <p:spPr>
          <a:xfrm>
            <a:off x="8282126" y="6357938"/>
            <a:ext cx="2743200" cy="365125"/>
          </a:xfrm>
          <a:prstGeom prst="rect">
            <a:avLst/>
          </a:prstGeom>
        </p:spPr>
        <p:txBody>
          <a:bodyPr vert="horz" lIns="91440" tIns="45720" rIns="91440" bIns="45720" rtlCol="0" anchor="ctr"/>
          <a:lstStyle>
            <a:lvl1pPr algn="r">
              <a:defRPr sz="1200" b="0">
                <a:solidFill>
                  <a:srgbClr val="F0F3FF"/>
                </a:solidFill>
                <a:latin typeface="Poppins" panose="00000500000000000000" pitchFamily="2" charset="0"/>
                <a:cs typeface="Poppins" panose="00000500000000000000" pitchFamily="2" charset="0"/>
              </a:defRPr>
            </a:lvl1pPr>
          </a:lstStyle>
          <a:p>
            <a:fld id="{32450D5D-85EA-4F94-AF67-F2C3070CC9B5}" type="slidenum">
              <a:rPr lang="pt-BR" smtClean="0"/>
              <a:pPr/>
              <a:t>‹#›</a:t>
            </a:fld>
            <a:endParaRPr lang="pt-BR"/>
          </a:p>
        </p:txBody>
      </p:sp>
    </p:spTree>
    <p:extLst>
      <p:ext uri="{BB962C8B-B14F-4D97-AF65-F5344CB8AC3E}">
        <p14:creationId xmlns:p14="http://schemas.microsoft.com/office/powerpoint/2010/main" val="33715987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3600" kern="1200">
          <a:gradFill flip="none" rotWithShape="1">
            <a:gsLst>
              <a:gs pos="0">
                <a:srgbClr val="669CFE"/>
              </a:gs>
              <a:gs pos="100000">
                <a:srgbClr val="0BFFEC"/>
              </a:gs>
            </a:gsLst>
            <a:path path="circle">
              <a:fillToRect l="100000" t="100000"/>
            </a:path>
            <a:tileRect r="-100000" b="-100000"/>
          </a:gradFill>
          <a:latin typeface="Poppins SemiBold" panose="00000700000000000000" pitchFamily="2" charset="0"/>
          <a:ea typeface="+mj-ea"/>
          <a:cs typeface="Poppins SemiBold" panose="00000700000000000000" pitchFamily="2" charset="0"/>
        </a:defRPr>
      </a:lvl1pPr>
    </p:titleStyle>
    <p:bodyStyle>
      <a:lvl1pPr marL="2286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F0F3FF"/>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F0F3FF"/>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F0F3FF"/>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F0F3FF"/>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F0F3FF"/>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descr="Padrão do plano de fundo&#10;&#10;Descrição gerada automaticamente com confiança média">
            <a:extLst>
              <a:ext uri="{FF2B5EF4-FFF2-40B4-BE49-F238E27FC236}">
                <a16:creationId xmlns:a16="http://schemas.microsoft.com/office/drawing/2014/main" id="{160F4B8A-670E-06F6-1BE9-494507C2BBE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2821" y="0"/>
            <a:ext cx="12186358" cy="6858000"/>
          </a:xfrm>
          <a:prstGeom prst="rect">
            <a:avLst/>
          </a:prstGeom>
        </p:spPr>
      </p:pic>
      <p:pic>
        <p:nvPicPr>
          <p:cNvPr id="14" name="Gráfico 13">
            <a:extLst>
              <a:ext uri="{FF2B5EF4-FFF2-40B4-BE49-F238E27FC236}">
                <a16:creationId xmlns:a16="http://schemas.microsoft.com/office/drawing/2014/main" id="{B2B3F0FE-91B6-612D-9291-5D3A3AA7094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72817" y="2671286"/>
            <a:ext cx="4446366" cy="1515428"/>
          </a:xfrm>
          <a:prstGeom prst="rect">
            <a:avLst/>
          </a:prstGeom>
        </p:spPr>
      </p:pic>
      <p:pic>
        <p:nvPicPr>
          <p:cNvPr id="22" name="Gráfico 21">
            <a:extLst>
              <a:ext uri="{FF2B5EF4-FFF2-40B4-BE49-F238E27FC236}">
                <a16:creationId xmlns:a16="http://schemas.microsoft.com/office/drawing/2014/main" id="{CD0A0B1C-EA07-E02C-49AB-3F18C3B833D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9436710" y="-2755290"/>
            <a:ext cx="5510579" cy="5510579"/>
          </a:xfrm>
          <a:prstGeom prst="rect">
            <a:avLst/>
          </a:prstGeom>
        </p:spPr>
      </p:pic>
      <p:pic>
        <p:nvPicPr>
          <p:cNvPr id="24" name="Gráfico 23">
            <a:extLst>
              <a:ext uri="{FF2B5EF4-FFF2-40B4-BE49-F238E27FC236}">
                <a16:creationId xmlns:a16="http://schemas.microsoft.com/office/drawing/2014/main" id="{1409A954-EE53-E052-CF9A-FF27B8BEC25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2755290" y="4102711"/>
            <a:ext cx="5510579" cy="5510579"/>
          </a:xfrm>
          <a:prstGeom prst="rect">
            <a:avLst/>
          </a:prstGeom>
        </p:spPr>
      </p:pic>
      <p:sp>
        <p:nvSpPr>
          <p:cNvPr id="25" name="CaixaDeTexto 24">
            <a:extLst>
              <a:ext uri="{FF2B5EF4-FFF2-40B4-BE49-F238E27FC236}">
                <a16:creationId xmlns:a16="http://schemas.microsoft.com/office/drawing/2014/main" id="{C41661D3-C710-B257-D942-06DB1CA5E323}"/>
              </a:ext>
            </a:extLst>
          </p:cNvPr>
          <p:cNvSpPr txBox="1">
            <a:spLocks noGrp="1" noRot="1" noMove="1" noResize="1" noEditPoints="1" noAdjustHandles="1" noChangeArrowheads="1" noChangeShapeType="1"/>
          </p:cNvSpPr>
          <p:nvPr/>
        </p:nvSpPr>
        <p:spPr>
          <a:xfrm>
            <a:off x="3649979" y="4437312"/>
            <a:ext cx="4892042" cy="261610"/>
          </a:xfrm>
          <a:prstGeom prst="rect">
            <a:avLst/>
          </a:prstGeom>
          <a:noFill/>
        </p:spPr>
        <p:txBody>
          <a:bodyPr wrap="square" rtlCol="0" anchor="t">
            <a:spAutoFit/>
          </a:bodyPr>
          <a:lstStyle/>
          <a:p>
            <a:pPr algn="ctr"/>
            <a:r>
              <a:rPr lang="pt-BR" sz="1100" b="1" noProof="0" dirty="0">
                <a:solidFill>
                  <a:schemeClr val="bg1"/>
                </a:solidFill>
                <a:latin typeface="Poppins" panose="00000500000000000000" pitchFamily="2" charset="0"/>
                <a:cs typeface="Poppins" panose="00000500000000000000" pitchFamily="2" charset="0"/>
              </a:rPr>
              <a:t>Centro de Inteligência Artificial e Aprendizado de Máquina</a:t>
            </a:r>
          </a:p>
        </p:txBody>
      </p:sp>
      <p:sp>
        <p:nvSpPr>
          <p:cNvPr id="2" name="Espaço Reservado para Número de Slide 1">
            <a:extLst>
              <a:ext uri="{FF2B5EF4-FFF2-40B4-BE49-F238E27FC236}">
                <a16:creationId xmlns:a16="http://schemas.microsoft.com/office/drawing/2014/main" id="{3E230EA3-C2B4-51A8-C2EB-7CCD58B6CFA2}"/>
              </a:ext>
            </a:extLst>
          </p:cNvPr>
          <p:cNvSpPr>
            <a:spLocks noGrp="1"/>
          </p:cNvSpPr>
          <p:nvPr>
            <p:ph type="sldNum" sz="quarter" idx="12"/>
          </p:nvPr>
        </p:nvSpPr>
        <p:spPr/>
        <p:txBody>
          <a:bodyPr/>
          <a:lstStyle/>
          <a:p>
            <a:fld id="{32450D5D-85EA-4F94-AF67-F2C3070CC9B5}" type="slidenum">
              <a:rPr lang="pt-BR" noProof="0" smtClean="0"/>
              <a:t>1</a:t>
            </a:fld>
            <a:endParaRPr lang="pt-BR" noProof="0" dirty="0"/>
          </a:p>
        </p:txBody>
      </p:sp>
    </p:spTree>
    <p:extLst>
      <p:ext uri="{BB962C8B-B14F-4D97-AF65-F5344CB8AC3E}">
        <p14:creationId xmlns:p14="http://schemas.microsoft.com/office/powerpoint/2010/main" val="3892232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B43EE-EBC3-2614-23BC-E3E96AC2E8D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E297A827-F6AC-15CB-8C95-8A1439902AE0}"/>
              </a:ext>
            </a:extLst>
          </p:cNvPr>
          <p:cNvSpPr>
            <a:spLocks noGrp="1"/>
          </p:cNvSpPr>
          <p:nvPr>
            <p:ph type="title"/>
          </p:nvPr>
        </p:nvSpPr>
        <p:spPr/>
        <p:txBody>
          <a:bodyPr>
            <a:normAutofit/>
          </a:bodyPr>
          <a:lstStyle/>
          <a:p>
            <a:r>
              <a:rPr lang="pt-BR" noProof="0" dirty="0" err="1"/>
              <a:t>Conclusion</a:t>
            </a:r>
            <a:endParaRPr lang="pt-BR" noProof="0" dirty="0"/>
          </a:p>
        </p:txBody>
      </p:sp>
      <p:sp>
        <p:nvSpPr>
          <p:cNvPr id="4" name="Text 2">
            <a:extLst>
              <a:ext uri="{FF2B5EF4-FFF2-40B4-BE49-F238E27FC236}">
                <a16:creationId xmlns:a16="http://schemas.microsoft.com/office/drawing/2014/main" id="{44B91FE8-E843-D554-7A7D-EC0FE7CD1CE6}"/>
              </a:ext>
            </a:extLst>
          </p:cNvPr>
          <p:cNvSpPr/>
          <p:nvPr/>
        </p:nvSpPr>
        <p:spPr>
          <a:xfrm>
            <a:off x="1131907" y="1212112"/>
            <a:ext cx="9006312" cy="655821"/>
          </a:xfrm>
          <a:prstGeom prst="rect">
            <a:avLst/>
          </a:prstGeom>
          <a:noFill/>
          <a:ln/>
        </p:spPr>
        <p:txBody>
          <a:bodyPr wrap="square" lIns="0" tIns="0" rIns="0" bIns="0" rtlCol="0" anchor="t">
            <a:spAutoFit/>
          </a:bodyPr>
          <a:lstStyle/>
          <a:p>
            <a:pPr marL="0" indent="0" algn="ctr">
              <a:lnSpc>
                <a:spcPts val="2500"/>
              </a:lnSpc>
              <a:buNone/>
            </a:pP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A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practical</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bridge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between</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UNESCO's</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global AI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ethics</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framework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and</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Brazil's</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sector-</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specific</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regulatory</a:t>
            </a:r>
            <a:r>
              <a:rPr lang="pt-BR" sz="2800" b="1" noProof="0" dirty="0">
                <a:solidFill>
                  <a:srgbClr val="0F172A"/>
                </a:solidFill>
                <a:latin typeface="Calibri" panose="020F0502020204030204" pitchFamily="34" charset="0"/>
                <a:ea typeface="Merriweather" pitchFamily="34" charset="-122"/>
                <a:cs typeface="Calibri" panose="020F0502020204030204" pitchFamily="34" charset="0"/>
              </a:rPr>
              <a:t> </a:t>
            </a:r>
            <a:r>
              <a:rPr lang="pt-BR" sz="2800" b="1" noProof="0" dirty="0" err="1">
                <a:solidFill>
                  <a:srgbClr val="0F172A"/>
                </a:solidFill>
                <a:latin typeface="Calibri" panose="020F0502020204030204" pitchFamily="34" charset="0"/>
                <a:ea typeface="Merriweather" pitchFamily="34" charset="-122"/>
                <a:cs typeface="Calibri" panose="020F0502020204030204" pitchFamily="34" charset="0"/>
              </a:rPr>
              <a:t>practice</a:t>
            </a:r>
            <a:endParaRPr lang="pt-BR" sz="2800" noProof="0" dirty="0">
              <a:latin typeface="Calibri" panose="020F0502020204030204" pitchFamily="34" charset="0"/>
              <a:cs typeface="Calibri" panose="020F0502020204030204" pitchFamily="34" charset="0"/>
            </a:endParaRPr>
          </a:p>
        </p:txBody>
      </p:sp>
      <p:sp>
        <p:nvSpPr>
          <p:cNvPr id="5" name="Text 3">
            <a:extLst>
              <a:ext uri="{FF2B5EF4-FFF2-40B4-BE49-F238E27FC236}">
                <a16:creationId xmlns:a16="http://schemas.microsoft.com/office/drawing/2014/main" id="{B1A38A0C-92C7-B3E1-7FE7-0D21A090099B}"/>
              </a:ext>
            </a:extLst>
          </p:cNvPr>
          <p:cNvSpPr/>
          <p:nvPr/>
        </p:nvSpPr>
        <p:spPr>
          <a:xfrm>
            <a:off x="2131212" y="1977498"/>
            <a:ext cx="7007702" cy="541110"/>
          </a:xfrm>
          <a:prstGeom prst="rect">
            <a:avLst/>
          </a:prstGeom>
          <a:noFill/>
          <a:ln/>
        </p:spPr>
        <p:txBody>
          <a:bodyPr wrap="square" lIns="0" tIns="0" rIns="0" bIns="0" rtlCol="0" anchor="t">
            <a:spAutoFit/>
          </a:bodyPr>
          <a:lstStyle/>
          <a:p>
            <a:pPr marL="0" indent="0" algn="ctr">
              <a:lnSpc>
                <a:spcPts val="1400"/>
              </a:lnSpc>
              <a:buNone/>
            </a:pP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The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Brazilian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case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suggests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that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the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value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of</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regulatory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sandbox</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not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simply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that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it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allows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AI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innovation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to</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happen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faster</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Its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deeper</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value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that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it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creates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structured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environment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in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which</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innovation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regulation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human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rights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can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be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tested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together</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a:t>
            </a:r>
            <a:endParaRPr lang="pt-BR" sz="1400" noProof="0" dirty="0">
              <a:latin typeface="Calibri" panose="020F0502020204030204" pitchFamily="34" charset="0"/>
              <a:cs typeface="Calibri" panose="020F0502020204030204" pitchFamily="34" charset="0"/>
            </a:endParaRPr>
          </a:p>
        </p:txBody>
      </p:sp>
      <p:sp>
        <p:nvSpPr>
          <p:cNvPr id="6" name="Text 4">
            <a:extLst>
              <a:ext uri="{FF2B5EF4-FFF2-40B4-BE49-F238E27FC236}">
                <a16:creationId xmlns:a16="http://schemas.microsoft.com/office/drawing/2014/main" id="{E69526EE-461C-5D70-7C47-9A449748B124}"/>
              </a:ext>
            </a:extLst>
          </p:cNvPr>
          <p:cNvSpPr/>
          <p:nvPr/>
        </p:nvSpPr>
        <p:spPr>
          <a:xfrm>
            <a:off x="2905931" y="3326848"/>
            <a:ext cx="307778" cy="316690"/>
          </a:xfrm>
          <a:prstGeom prst="rect">
            <a:avLst/>
          </a:prstGeom>
          <a:noFill/>
          <a:ln/>
        </p:spPr>
        <p:txBody>
          <a:bodyPr wrap="none" lIns="0" tIns="0" rIns="0" bIns="0" rtlCol="0" anchor="t">
            <a:spAutoFit/>
          </a:bodyPr>
          <a:lstStyle/>
          <a:p>
            <a:pPr marL="0" indent="0" algn="ctr">
              <a:lnSpc>
                <a:spcPts val="2200"/>
              </a:lnSpc>
              <a:buNone/>
            </a:pPr>
            <a:r>
              <a:rPr lang="pt-BR" sz="3200" noProof="0" dirty="0">
                <a:solidFill>
                  <a:srgbClr val="FCD34D"/>
                </a:solidFill>
                <a:latin typeface="Calibri" panose="020F0502020204030204" pitchFamily="34" charset="0"/>
                <a:ea typeface="Times New Roman" pitchFamily="34" charset="-122"/>
                <a:cs typeface="Calibri" panose="020F0502020204030204" pitchFamily="34" charset="0"/>
              </a:rPr>
              <a:t>✓</a:t>
            </a:r>
            <a:endParaRPr lang="pt-BR" sz="3200" noProof="0" dirty="0">
              <a:latin typeface="Calibri" panose="020F0502020204030204" pitchFamily="34" charset="0"/>
              <a:cs typeface="Calibri" panose="020F0502020204030204" pitchFamily="34" charset="0"/>
            </a:endParaRPr>
          </a:p>
        </p:txBody>
      </p:sp>
      <p:sp>
        <p:nvSpPr>
          <p:cNvPr id="7" name="Text 5">
            <a:extLst>
              <a:ext uri="{FF2B5EF4-FFF2-40B4-BE49-F238E27FC236}">
                <a16:creationId xmlns:a16="http://schemas.microsoft.com/office/drawing/2014/main" id="{4EFC3985-030A-7E82-77A3-0F7DFF238D81}"/>
              </a:ext>
            </a:extLst>
          </p:cNvPr>
          <p:cNvSpPr/>
          <p:nvPr/>
        </p:nvSpPr>
        <p:spPr>
          <a:xfrm>
            <a:off x="1990617" y="3680464"/>
            <a:ext cx="2138406" cy="133947"/>
          </a:xfrm>
          <a:prstGeom prst="rect">
            <a:avLst/>
          </a:prstGeom>
          <a:noFill/>
          <a:ln/>
        </p:spPr>
        <p:txBody>
          <a:bodyPr wrap="none" lIns="0" tIns="0" rIns="0" bIns="0" rtlCol="0" anchor="t">
            <a:spAutoFit/>
          </a:bodyPr>
          <a:lstStyle/>
          <a:p>
            <a:pPr marL="0" indent="0" algn="ctr">
              <a:lnSpc>
                <a:spcPts val="900"/>
              </a:lnSpc>
              <a:buNone/>
            </a:pPr>
            <a:r>
              <a:rPr lang="pt-BR" sz="1400" b="1" noProof="0" dirty="0">
                <a:solidFill>
                  <a:srgbClr val="0F172A"/>
                </a:solidFill>
                <a:latin typeface="Calibri" panose="020F0502020204030204" pitchFamily="34" charset="0"/>
                <a:ea typeface="Open Sans" pitchFamily="34" charset="-122"/>
                <a:cs typeface="Calibri" panose="020F0502020204030204" pitchFamily="34" charset="0"/>
              </a:rPr>
              <a:t>OPERATIONALISING UNESCO</a:t>
            </a:r>
            <a:endParaRPr lang="pt-BR" sz="1400" noProof="0" dirty="0">
              <a:latin typeface="Calibri" panose="020F0502020204030204" pitchFamily="34" charset="0"/>
              <a:cs typeface="Calibri" panose="020F0502020204030204" pitchFamily="34" charset="0"/>
            </a:endParaRPr>
          </a:p>
        </p:txBody>
      </p:sp>
      <p:sp>
        <p:nvSpPr>
          <p:cNvPr id="8" name="Text 6">
            <a:extLst>
              <a:ext uri="{FF2B5EF4-FFF2-40B4-BE49-F238E27FC236}">
                <a16:creationId xmlns:a16="http://schemas.microsoft.com/office/drawing/2014/main" id="{3B7E4B5C-C449-16C2-5332-F40ED228AAE8}"/>
              </a:ext>
            </a:extLst>
          </p:cNvPr>
          <p:cNvSpPr/>
          <p:nvPr/>
        </p:nvSpPr>
        <p:spPr>
          <a:xfrm>
            <a:off x="1757549" y="3915525"/>
            <a:ext cx="2636322" cy="1140633"/>
          </a:xfrm>
          <a:prstGeom prst="rect">
            <a:avLst/>
          </a:prstGeom>
          <a:noFill/>
          <a:ln/>
        </p:spPr>
        <p:txBody>
          <a:bodyPr wrap="square" lIns="0" tIns="0" rIns="0" bIns="0" rtlCol="0" anchor="t">
            <a:spAutoFit/>
          </a:bodyPr>
          <a:lstStyle/>
          <a:p>
            <a:pPr marL="0" indent="0" algn="ctr">
              <a:lnSpc>
                <a:spcPts val="1100"/>
              </a:lnSpc>
              <a:buNone/>
            </a:pP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The UNESCO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Recommendation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can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move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beyond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high-</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level</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ethical</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principles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by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translating</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human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dignity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transparency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fairness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human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oversight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accountability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into</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concrete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sandbox</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questions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evidence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requirements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evaluation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criteria</a:t>
            </a:r>
            <a:endParaRPr lang="pt-BR" sz="1400" noProof="0" dirty="0">
              <a:latin typeface="Calibri" panose="020F0502020204030204" pitchFamily="34" charset="0"/>
              <a:cs typeface="Calibri" panose="020F0502020204030204" pitchFamily="34" charset="0"/>
            </a:endParaRPr>
          </a:p>
        </p:txBody>
      </p:sp>
      <p:sp>
        <p:nvSpPr>
          <p:cNvPr id="9" name="Text 7">
            <a:extLst>
              <a:ext uri="{FF2B5EF4-FFF2-40B4-BE49-F238E27FC236}">
                <a16:creationId xmlns:a16="http://schemas.microsoft.com/office/drawing/2014/main" id="{2542C08F-3F2B-3B0E-0577-58E07B6DE818}"/>
              </a:ext>
            </a:extLst>
          </p:cNvPr>
          <p:cNvSpPr/>
          <p:nvPr/>
        </p:nvSpPr>
        <p:spPr>
          <a:xfrm>
            <a:off x="5623283" y="3326848"/>
            <a:ext cx="410370" cy="326756"/>
          </a:xfrm>
          <a:prstGeom prst="rect">
            <a:avLst/>
          </a:prstGeom>
          <a:noFill/>
          <a:ln/>
        </p:spPr>
        <p:txBody>
          <a:bodyPr wrap="none" lIns="0" tIns="0" rIns="0" bIns="0" rtlCol="0" anchor="t">
            <a:spAutoFit/>
          </a:bodyPr>
          <a:lstStyle/>
          <a:p>
            <a:pPr marL="0" indent="0" algn="ctr">
              <a:lnSpc>
                <a:spcPts val="2200"/>
              </a:lnSpc>
              <a:buNone/>
            </a:pPr>
            <a:r>
              <a:rPr lang="pt-BR" sz="3200" noProof="0" dirty="0">
                <a:solidFill>
                  <a:srgbClr val="FCD34D"/>
                </a:solidFill>
                <a:latin typeface="Calibri" panose="020F0502020204030204" pitchFamily="34" charset="0"/>
                <a:ea typeface="Times New Roman" pitchFamily="34" charset="-122"/>
                <a:cs typeface="Calibri" panose="020F0502020204030204" pitchFamily="34" charset="0"/>
              </a:rPr>
              <a:t>🎯</a:t>
            </a:r>
            <a:endParaRPr lang="pt-BR" sz="3200" noProof="0" dirty="0">
              <a:latin typeface="Calibri" panose="020F0502020204030204" pitchFamily="34" charset="0"/>
              <a:cs typeface="Calibri" panose="020F0502020204030204" pitchFamily="34" charset="0"/>
            </a:endParaRPr>
          </a:p>
        </p:txBody>
      </p:sp>
      <p:sp>
        <p:nvSpPr>
          <p:cNvPr id="10" name="Text 8">
            <a:extLst>
              <a:ext uri="{FF2B5EF4-FFF2-40B4-BE49-F238E27FC236}">
                <a16:creationId xmlns:a16="http://schemas.microsoft.com/office/drawing/2014/main" id="{4527C930-6DDE-26B5-403C-AD9DA9433202}"/>
              </a:ext>
            </a:extLst>
          </p:cNvPr>
          <p:cNvSpPr/>
          <p:nvPr/>
        </p:nvSpPr>
        <p:spPr>
          <a:xfrm>
            <a:off x="4803636" y="3680464"/>
            <a:ext cx="2049664" cy="133947"/>
          </a:xfrm>
          <a:prstGeom prst="rect">
            <a:avLst/>
          </a:prstGeom>
          <a:noFill/>
          <a:ln/>
        </p:spPr>
        <p:txBody>
          <a:bodyPr wrap="none" lIns="0" tIns="0" rIns="0" bIns="0" rtlCol="0" anchor="t">
            <a:spAutoFit/>
          </a:bodyPr>
          <a:lstStyle/>
          <a:p>
            <a:pPr marL="0" indent="0" algn="ctr">
              <a:lnSpc>
                <a:spcPts val="900"/>
              </a:lnSpc>
              <a:buNone/>
            </a:pPr>
            <a:r>
              <a:rPr lang="pt-BR" sz="1400" b="1" noProof="0" dirty="0">
                <a:solidFill>
                  <a:srgbClr val="0F172A"/>
                </a:solidFill>
                <a:latin typeface="Calibri" panose="020F0502020204030204" pitchFamily="34" charset="0"/>
                <a:ea typeface="Open Sans" pitchFamily="34" charset="-122"/>
                <a:cs typeface="Calibri" panose="020F0502020204030204" pitchFamily="34" charset="0"/>
              </a:rPr>
              <a:t>RIGHTS-BASED SANDBOXES</a:t>
            </a:r>
            <a:endParaRPr lang="pt-BR" sz="1400" noProof="0" dirty="0">
              <a:latin typeface="Calibri" panose="020F0502020204030204" pitchFamily="34" charset="0"/>
              <a:cs typeface="Calibri" panose="020F0502020204030204" pitchFamily="34" charset="0"/>
            </a:endParaRPr>
          </a:p>
        </p:txBody>
      </p:sp>
      <p:sp>
        <p:nvSpPr>
          <p:cNvPr id="11" name="Text 9">
            <a:extLst>
              <a:ext uri="{FF2B5EF4-FFF2-40B4-BE49-F238E27FC236}">
                <a16:creationId xmlns:a16="http://schemas.microsoft.com/office/drawing/2014/main" id="{404EC531-A024-31BF-1532-8A149C477104}"/>
              </a:ext>
            </a:extLst>
          </p:cNvPr>
          <p:cNvSpPr/>
          <p:nvPr/>
        </p:nvSpPr>
        <p:spPr>
          <a:xfrm>
            <a:off x="4523958" y="3915525"/>
            <a:ext cx="2636322" cy="999569"/>
          </a:xfrm>
          <a:prstGeom prst="rect">
            <a:avLst/>
          </a:prstGeom>
          <a:noFill/>
          <a:ln/>
        </p:spPr>
        <p:txBody>
          <a:bodyPr wrap="square" lIns="0" tIns="0" rIns="0" bIns="0" rtlCol="0" anchor="t">
            <a:spAutoFit/>
          </a:bodyPr>
          <a:lstStyle/>
          <a:p>
            <a:pPr marL="0" indent="0" algn="ctr">
              <a:lnSpc>
                <a:spcPts val="1100"/>
              </a:lnSpc>
              <a:buNone/>
            </a:pP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AI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regulatory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sandbox</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should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not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be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regulatory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exemption</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It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should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be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controlled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public-interest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environment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where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startups,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regulators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experts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test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monitor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mitigate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risks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while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protecting</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fundamental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rights</a:t>
            </a:r>
            <a:endParaRPr lang="pt-BR" sz="1400" noProof="0" dirty="0">
              <a:latin typeface="Calibri" panose="020F0502020204030204" pitchFamily="34" charset="0"/>
              <a:cs typeface="Calibri" panose="020F0502020204030204" pitchFamily="34" charset="0"/>
            </a:endParaRPr>
          </a:p>
        </p:txBody>
      </p:sp>
      <p:sp>
        <p:nvSpPr>
          <p:cNvPr id="12" name="Text 10">
            <a:extLst>
              <a:ext uri="{FF2B5EF4-FFF2-40B4-BE49-F238E27FC236}">
                <a16:creationId xmlns:a16="http://schemas.microsoft.com/office/drawing/2014/main" id="{0C5398CB-B7D4-487F-68D3-F993CF063E3A}"/>
              </a:ext>
            </a:extLst>
          </p:cNvPr>
          <p:cNvSpPr/>
          <p:nvPr/>
        </p:nvSpPr>
        <p:spPr>
          <a:xfrm>
            <a:off x="8198430" y="3325961"/>
            <a:ext cx="410370" cy="326756"/>
          </a:xfrm>
          <a:prstGeom prst="rect">
            <a:avLst/>
          </a:prstGeom>
          <a:noFill/>
          <a:ln/>
        </p:spPr>
        <p:txBody>
          <a:bodyPr wrap="none" lIns="0" tIns="0" rIns="0" bIns="0" rtlCol="0" anchor="t">
            <a:spAutoFit/>
          </a:bodyPr>
          <a:lstStyle/>
          <a:p>
            <a:pPr marL="0" indent="0" algn="ctr">
              <a:lnSpc>
                <a:spcPts val="2200"/>
              </a:lnSpc>
              <a:buNone/>
            </a:pPr>
            <a:r>
              <a:rPr lang="pt-BR" sz="3200" noProof="0" dirty="0">
                <a:solidFill>
                  <a:srgbClr val="FCD34D"/>
                </a:solidFill>
                <a:latin typeface="Calibri" panose="020F0502020204030204" pitchFamily="34" charset="0"/>
                <a:ea typeface="Times New Roman" pitchFamily="34" charset="-122"/>
                <a:cs typeface="Calibri" panose="020F0502020204030204" pitchFamily="34" charset="0"/>
              </a:rPr>
              <a:t>🚀</a:t>
            </a:r>
            <a:endParaRPr lang="pt-BR" sz="3200" noProof="0" dirty="0">
              <a:latin typeface="Calibri" panose="020F0502020204030204" pitchFamily="34" charset="0"/>
              <a:cs typeface="Calibri" panose="020F0502020204030204" pitchFamily="34" charset="0"/>
            </a:endParaRPr>
          </a:p>
        </p:txBody>
      </p:sp>
      <p:sp>
        <p:nvSpPr>
          <p:cNvPr id="13" name="Text 11">
            <a:extLst>
              <a:ext uri="{FF2B5EF4-FFF2-40B4-BE49-F238E27FC236}">
                <a16:creationId xmlns:a16="http://schemas.microsoft.com/office/drawing/2014/main" id="{DA084962-ED7C-A16D-A32F-855B88A8994F}"/>
              </a:ext>
            </a:extLst>
          </p:cNvPr>
          <p:cNvSpPr/>
          <p:nvPr/>
        </p:nvSpPr>
        <p:spPr>
          <a:xfrm>
            <a:off x="7521162" y="3679577"/>
            <a:ext cx="1764907" cy="133947"/>
          </a:xfrm>
          <a:prstGeom prst="rect">
            <a:avLst/>
          </a:prstGeom>
          <a:noFill/>
          <a:ln/>
        </p:spPr>
        <p:txBody>
          <a:bodyPr wrap="none" lIns="0" tIns="0" rIns="0" bIns="0" rtlCol="0" anchor="t">
            <a:spAutoFit/>
          </a:bodyPr>
          <a:lstStyle/>
          <a:p>
            <a:pPr marL="0" indent="0" algn="ctr">
              <a:lnSpc>
                <a:spcPts val="900"/>
              </a:lnSpc>
              <a:buNone/>
            </a:pPr>
            <a:r>
              <a:rPr lang="pt-BR" sz="1400" b="1" noProof="0" dirty="0">
                <a:solidFill>
                  <a:srgbClr val="0F172A"/>
                </a:solidFill>
                <a:latin typeface="Calibri" panose="020F0502020204030204" pitchFamily="34" charset="0"/>
                <a:ea typeface="Open Sans" pitchFamily="34" charset="-122"/>
                <a:cs typeface="Calibri" panose="020F0502020204030204" pitchFamily="34" charset="0"/>
              </a:rPr>
              <a:t>SECTORAL ADAPTATION</a:t>
            </a:r>
            <a:endParaRPr lang="pt-BR" sz="1400" noProof="0" dirty="0">
              <a:latin typeface="Calibri" panose="020F0502020204030204" pitchFamily="34" charset="0"/>
              <a:cs typeface="Calibri" panose="020F0502020204030204" pitchFamily="34" charset="0"/>
            </a:endParaRPr>
          </a:p>
        </p:txBody>
      </p:sp>
      <p:sp>
        <p:nvSpPr>
          <p:cNvPr id="14" name="Text 12">
            <a:extLst>
              <a:ext uri="{FF2B5EF4-FFF2-40B4-BE49-F238E27FC236}">
                <a16:creationId xmlns:a16="http://schemas.microsoft.com/office/drawing/2014/main" id="{F2DFB2D5-2626-4FD1-713C-26DC17559E70}"/>
              </a:ext>
            </a:extLst>
          </p:cNvPr>
          <p:cNvSpPr/>
          <p:nvPr/>
        </p:nvSpPr>
        <p:spPr>
          <a:xfrm>
            <a:off x="7290367" y="3924068"/>
            <a:ext cx="2238394" cy="1140633"/>
          </a:xfrm>
          <a:prstGeom prst="rect">
            <a:avLst/>
          </a:prstGeom>
          <a:noFill/>
          <a:ln/>
        </p:spPr>
        <p:txBody>
          <a:bodyPr wrap="square" lIns="0" tIns="0" rIns="0" bIns="0" rtlCol="0" anchor="t">
            <a:spAutoFit/>
          </a:bodyPr>
          <a:lstStyle/>
          <a:p>
            <a:pPr marL="0" indent="0" algn="ctr">
              <a:lnSpc>
                <a:spcPts val="1100"/>
              </a:lnSpc>
              <a:buNone/>
            </a:pP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A universal checklist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insufficient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The framework must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adapt</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to</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the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specific</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risks</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affected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stakeholders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of</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Healthcare AI,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Cybersecurity</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AI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and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AI-</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enabled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Mobility,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while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maintaining</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the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same</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rights-based</a:t>
            </a:r>
            <a:r>
              <a:rPr lang="pt-BR" sz="1400" noProof="0" dirty="0">
                <a:solidFill>
                  <a:srgbClr val="6B7280"/>
                </a:solidFill>
                <a:latin typeface="Calibri" panose="020F0502020204030204" pitchFamily="34" charset="0"/>
                <a:ea typeface="Open Sans" pitchFamily="34" charset="-122"/>
                <a:cs typeface="Calibri" panose="020F0502020204030204" pitchFamily="34" charset="0"/>
              </a:rPr>
              <a:t> </a:t>
            </a:r>
            <a:r>
              <a:rPr lang="pt-BR" sz="1400" noProof="0" dirty="0" err="1">
                <a:solidFill>
                  <a:srgbClr val="6B7280"/>
                </a:solidFill>
                <a:latin typeface="Calibri" panose="020F0502020204030204" pitchFamily="34" charset="0"/>
                <a:ea typeface="Open Sans" pitchFamily="34" charset="-122"/>
                <a:cs typeface="Calibri" panose="020F0502020204030204" pitchFamily="34" charset="0"/>
              </a:rPr>
              <a:t>principles</a:t>
            </a:r>
            <a:endParaRPr lang="pt-BR" sz="1400" noProof="0" dirty="0">
              <a:latin typeface="Calibri" panose="020F0502020204030204" pitchFamily="34" charset="0"/>
              <a:cs typeface="Calibri" panose="020F0502020204030204" pitchFamily="34" charset="0"/>
            </a:endParaRPr>
          </a:p>
        </p:txBody>
      </p:sp>
      <p:sp>
        <p:nvSpPr>
          <p:cNvPr id="3" name="Espaço Reservado para Número de Slide 2">
            <a:extLst>
              <a:ext uri="{FF2B5EF4-FFF2-40B4-BE49-F238E27FC236}">
                <a16:creationId xmlns:a16="http://schemas.microsoft.com/office/drawing/2014/main" id="{0DCB605E-6D16-4FF1-4D2C-E9F1EED33C30}"/>
              </a:ext>
            </a:extLst>
          </p:cNvPr>
          <p:cNvSpPr>
            <a:spLocks noGrp="1"/>
          </p:cNvSpPr>
          <p:nvPr>
            <p:ph type="sldNum" sz="quarter" idx="12"/>
          </p:nvPr>
        </p:nvSpPr>
        <p:spPr/>
        <p:txBody>
          <a:bodyPr/>
          <a:lstStyle/>
          <a:p>
            <a:fld id="{32450D5D-85EA-4F94-AF67-F2C3070CC9B5}" type="slidenum">
              <a:rPr lang="pt-BR" noProof="0" smtClean="0"/>
              <a:t>10</a:t>
            </a:fld>
            <a:endParaRPr lang="pt-BR" noProof="0" dirty="0"/>
          </a:p>
        </p:txBody>
      </p:sp>
      <p:pic>
        <p:nvPicPr>
          <p:cNvPr id="15" name="Picture 14">
            <a:extLst>
              <a:ext uri="{FF2B5EF4-FFF2-40B4-BE49-F238E27FC236}">
                <a16:creationId xmlns:a16="http://schemas.microsoft.com/office/drawing/2014/main" id="{DFF1EF1F-2256-FD0E-5529-AA8C9DB2F37D}"/>
              </a:ext>
            </a:extLst>
          </p:cNvPr>
          <p:cNvPicPr>
            <a:picLocks noChangeAspect="1"/>
          </p:cNvPicPr>
          <p:nvPr/>
        </p:nvPicPr>
        <p:blipFill>
          <a:blip r:embed="rId2"/>
          <a:stretch>
            <a:fillRect/>
          </a:stretch>
        </p:blipFill>
        <p:spPr>
          <a:xfrm>
            <a:off x="242823" y="132412"/>
            <a:ext cx="11175454" cy="6282850"/>
          </a:xfrm>
          <a:prstGeom prst="rect">
            <a:avLst/>
          </a:prstGeom>
        </p:spPr>
      </p:pic>
    </p:spTree>
    <p:extLst>
      <p:ext uri="{BB962C8B-B14F-4D97-AF65-F5344CB8AC3E}">
        <p14:creationId xmlns:p14="http://schemas.microsoft.com/office/powerpoint/2010/main" val="694447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Padrão do plano de fundo&#10;&#10;Descrição gerada automaticamente com confiança média">
            <a:extLst>
              <a:ext uri="{FF2B5EF4-FFF2-40B4-BE49-F238E27FC236}">
                <a16:creationId xmlns:a16="http://schemas.microsoft.com/office/drawing/2014/main" id="{3E320A4A-BC08-5B49-8475-1B32690DD0C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86358" cy="6858000"/>
          </a:xfrm>
          <a:prstGeom prst="rect">
            <a:avLst/>
          </a:prstGeom>
        </p:spPr>
      </p:pic>
      <p:pic>
        <p:nvPicPr>
          <p:cNvPr id="5" name="Gráfico 4">
            <a:extLst>
              <a:ext uri="{FF2B5EF4-FFF2-40B4-BE49-F238E27FC236}">
                <a16:creationId xmlns:a16="http://schemas.microsoft.com/office/drawing/2014/main" id="{C799EDAF-B258-4C93-EAF2-E12F73C7081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3"/>
              </a:ext>
            </a:extLst>
          </a:blip>
          <a:stretch>
            <a:fillRect/>
          </a:stretch>
        </p:blipFill>
        <p:spPr>
          <a:xfrm>
            <a:off x="3872817" y="1410017"/>
            <a:ext cx="4446366" cy="1515428"/>
          </a:xfrm>
          <a:prstGeom prst="rect">
            <a:avLst/>
          </a:prstGeom>
        </p:spPr>
      </p:pic>
      <p:sp>
        <p:nvSpPr>
          <p:cNvPr id="6" name="CaixaDeTexto 5">
            <a:extLst>
              <a:ext uri="{FF2B5EF4-FFF2-40B4-BE49-F238E27FC236}">
                <a16:creationId xmlns:a16="http://schemas.microsoft.com/office/drawing/2014/main" id="{BFA77CF7-3D36-4629-E655-3BC26F69BCFF}"/>
              </a:ext>
            </a:extLst>
          </p:cNvPr>
          <p:cNvSpPr txBox="1">
            <a:spLocks noGrp="1" noRot="1" noMove="1" noResize="1" noEditPoints="1" noAdjustHandles="1" noChangeArrowheads="1" noChangeShapeType="1"/>
          </p:cNvSpPr>
          <p:nvPr/>
        </p:nvSpPr>
        <p:spPr>
          <a:xfrm>
            <a:off x="3423921" y="3490059"/>
            <a:ext cx="5344158" cy="584775"/>
          </a:xfrm>
          <a:prstGeom prst="rect">
            <a:avLst/>
          </a:prstGeom>
          <a:noFill/>
        </p:spPr>
        <p:txBody>
          <a:bodyPr wrap="square" rtlCol="0" anchor="t">
            <a:spAutoFit/>
          </a:bodyPr>
          <a:lstStyle/>
          <a:p>
            <a:pPr algn="ctr"/>
            <a:r>
              <a:rPr lang="pt-BR" sz="3200" b="1" noProof="0" dirty="0">
                <a:solidFill>
                  <a:schemeClr val="bg1"/>
                </a:solidFill>
                <a:latin typeface="Poppins" panose="00000500000000000000" pitchFamily="2" charset="0"/>
                <a:cs typeface="Poppins" panose="00000500000000000000" pitchFamily="2" charset="0"/>
              </a:rPr>
              <a:t>Obrigado!</a:t>
            </a:r>
            <a:endParaRPr lang="pt-BR" sz="2400" noProof="0" dirty="0">
              <a:solidFill>
                <a:schemeClr val="bg1"/>
              </a:solidFill>
              <a:latin typeface="Poppins" panose="00000500000000000000" pitchFamily="2" charset="0"/>
              <a:cs typeface="Poppins" panose="00000500000000000000" pitchFamily="2" charset="0"/>
            </a:endParaRPr>
          </a:p>
        </p:txBody>
      </p:sp>
      <p:pic>
        <p:nvPicPr>
          <p:cNvPr id="7" name="Gráfico 6">
            <a:extLst>
              <a:ext uri="{FF2B5EF4-FFF2-40B4-BE49-F238E27FC236}">
                <a16:creationId xmlns:a16="http://schemas.microsoft.com/office/drawing/2014/main" id="{098082A2-AAC4-C1D4-76F7-A280323B9DF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9436710" y="-2755290"/>
            <a:ext cx="5510579" cy="5510579"/>
          </a:xfrm>
          <a:prstGeom prst="rect">
            <a:avLst/>
          </a:prstGeom>
        </p:spPr>
      </p:pic>
      <p:pic>
        <p:nvPicPr>
          <p:cNvPr id="8" name="Gráfico 7">
            <a:extLst>
              <a:ext uri="{FF2B5EF4-FFF2-40B4-BE49-F238E27FC236}">
                <a16:creationId xmlns:a16="http://schemas.microsoft.com/office/drawing/2014/main" id="{C8305851-EE17-C1BD-CA7D-5EF56E7B765A}"/>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2755290" y="4102711"/>
            <a:ext cx="5510579" cy="5510579"/>
          </a:xfrm>
          <a:prstGeom prst="rect">
            <a:avLst/>
          </a:prstGeom>
        </p:spPr>
      </p:pic>
      <p:grpSp>
        <p:nvGrpSpPr>
          <p:cNvPr id="3" name="Agrupar 2">
            <a:extLst>
              <a:ext uri="{FF2B5EF4-FFF2-40B4-BE49-F238E27FC236}">
                <a16:creationId xmlns:a16="http://schemas.microsoft.com/office/drawing/2014/main" id="{94848F75-E2F6-88F5-9E93-8305F5F7438F}"/>
              </a:ext>
            </a:extLst>
          </p:cNvPr>
          <p:cNvGrpSpPr/>
          <p:nvPr/>
        </p:nvGrpSpPr>
        <p:grpSpPr>
          <a:xfrm>
            <a:off x="4091565" y="4871492"/>
            <a:ext cx="4994378" cy="477520"/>
            <a:chOff x="4091565" y="4871492"/>
            <a:chExt cx="4008871" cy="477520"/>
          </a:xfrm>
        </p:grpSpPr>
        <p:sp>
          <p:nvSpPr>
            <p:cNvPr id="9" name="Retângulo: Cantos Arredondados 8">
              <a:extLst>
                <a:ext uri="{FF2B5EF4-FFF2-40B4-BE49-F238E27FC236}">
                  <a16:creationId xmlns:a16="http://schemas.microsoft.com/office/drawing/2014/main" id="{4610473F-94D8-544D-21A9-89CAE0B0E45C}"/>
                </a:ext>
              </a:extLst>
            </p:cNvPr>
            <p:cNvSpPr>
              <a:spLocks/>
            </p:cNvSpPr>
            <p:nvPr/>
          </p:nvSpPr>
          <p:spPr>
            <a:xfrm>
              <a:off x="4091565" y="4871492"/>
              <a:ext cx="4008871" cy="477520"/>
            </a:xfrm>
            <a:prstGeom prst="roundRect">
              <a:avLst>
                <a:gd name="adj" fmla="val 16091"/>
              </a:avLst>
            </a:prstGeom>
            <a:gradFill flip="none" rotWithShape="1">
              <a:gsLst>
                <a:gs pos="0">
                  <a:srgbClr val="0CFFED"/>
                </a:gs>
                <a:gs pos="100000">
                  <a:srgbClr val="36D0F5"/>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lIns="468000" rIns="108000" rtlCol="0" anchor="ctr"/>
            <a:lstStyle/>
            <a:p>
              <a:pPr algn="ctr"/>
              <a:r>
                <a:rPr lang="pt-BR" noProof="0" dirty="0">
                  <a:solidFill>
                    <a:srgbClr val="211752"/>
                  </a:solidFill>
                  <a:latin typeface="Poppins" panose="00000500000000000000" pitchFamily="2" charset="0"/>
                  <a:cs typeface="Poppins" panose="00000500000000000000" pitchFamily="2" charset="0"/>
                </a:rPr>
                <a:t>Cristina Godoy de Oliveira </a:t>
              </a:r>
              <a:r>
                <a:rPr lang="pt-BR" dirty="0">
                  <a:solidFill>
                    <a:srgbClr val="211752"/>
                  </a:solidFill>
                  <a:latin typeface="Poppins" panose="00000500000000000000" pitchFamily="2" charset="0"/>
                  <a:cs typeface="Poppins" panose="00000500000000000000" pitchFamily="2" charset="0"/>
                </a:rPr>
                <a:t>| @</a:t>
              </a:r>
              <a:r>
                <a:rPr lang="pt-BR" dirty="0" err="1">
                  <a:solidFill>
                    <a:srgbClr val="211752"/>
                  </a:solidFill>
                  <a:latin typeface="Poppins" panose="00000500000000000000" pitchFamily="2" charset="0"/>
                  <a:cs typeface="Poppins" panose="00000500000000000000" pitchFamily="2" charset="0"/>
                </a:rPr>
                <a:t>cristina</a:t>
              </a:r>
              <a:r>
                <a:rPr lang="pt-BR" dirty="0">
                  <a:solidFill>
                    <a:srgbClr val="211752"/>
                  </a:solidFill>
                  <a:latin typeface="Poppins" panose="00000500000000000000" pitchFamily="2" charset="0"/>
                  <a:cs typeface="Poppins" panose="00000500000000000000" pitchFamily="2" charset="0"/>
                </a:rPr>
                <a:t>-</a:t>
              </a:r>
              <a:r>
                <a:rPr lang="pt-BR" dirty="0" err="1">
                  <a:solidFill>
                    <a:srgbClr val="211752"/>
                  </a:solidFill>
                  <a:latin typeface="Poppins" panose="00000500000000000000" pitchFamily="2" charset="0"/>
                  <a:cs typeface="Poppins" panose="00000500000000000000" pitchFamily="2" charset="0"/>
                </a:rPr>
                <a:t>godoy</a:t>
              </a:r>
              <a:r>
                <a:rPr lang="pt-BR" dirty="0">
                  <a:solidFill>
                    <a:srgbClr val="211752"/>
                  </a:solidFill>
                  <a:latin typeface="Poppins" panose="00000500000000000000" pitchFamily="2" charset="0"/>
                  <a:cs typeface="Poppins" panose="00000500000000000000" pitchFamily="2" charset="0"/>
                </a:rPr>
                <a:t>-</a:t>
              </a:r>
              <a:r>
                <a:rPr lang="pt-BR" dirty="0" err="1">
                  <a:solidFill>
                    <a:srgbClr val="211752"/>
                  </a:solidFill>
                  <a:latin typeface="Poppins" panose="00000500000000000000" pitchFamily="2" charset="0"/>
                  <a:cs typeface="Poppins" panose="00000500000000000000" pitchFamily="2" charset="0"/>
                </a:rPr>
                <a:t>bernardo</a:t>
              </a:r>
              <a:r>
                <a:rPr lang="pt-BR" dirty="0">
                  <a:solidFill>
                    <a:srgbClr val="211752"/>
                  </a:solidFill>
                  <a:latin typeface="Poppins" panose="00000500000000000000" pitchFamily="2" charset="0"/>
                  <a:cs typeface="Poppins" panose="00000500000000000000" pitchFamily="2" charset="0"/>
                </a:rPr>
                <a:t>-de-oliveira</a:t>
              </a:r>
              <a:endParaRPr lang="pt-BR" noProof="0" dirty="0">
                <a:solidFill>
                  <a:srgbClr val="211752"/>
                </a:solidFill>
                <a:latin typeface="Poppins" panose="00000500000000000000" pitchFamily="2" charset="0"/>
                <a:cs typeface="Poppins" panose="00000500000000000000" pitchFamily="2" charset="0"/>
              </a:endParaRPr>
            </a:p>
          </p:txBody>
        </p:sp>
        <p:grpSp>
          <p:nvGrpSpPr>
            <p:cNvPr id="2" name="Agrupar 1">
              <a:extLst>
                <a:ext uri="{FF2B5EF4-FFF2-40B4-BE49-F238E27FC236}">
                  <a16:creationId xmlns:a16="http://schemas.microsoft.com/office/drawing/2014/main" id="{AF5E8BFC-0F3C-8A29-E00B-F08FFC6EF791}"/>
                </a:ext>
              </a:extLst>
            </p:cNvPr>
            <p:cNvGrpSpPr/>
            <p:nvPr/>
          </p:nvGrpSpPr>
          <p:grpSpPr>
            <a:xfrm>
              <a:off x="4186941" y="4980536"/>
              <a:ext cx="260066" cy="260066"/>
              <a:chOff x="4186941" y="4980536"/>
              <a:chExt cx="260066" cy="260066"/>
            </a:xfrm>
          </p:grpSpPr>
          <p:sp>
            <p:nvSpPr>
              <p:cNvPr id="10" name="Retângulo: Cantos Arredondados 9">
                <a:extLst>
                  <a:ext uri="{FF2B5EF4-FFF2-40B4-BE49-F238E27FC236}">
                    <a16:creationId xmlns:a16="http://schemas.microsoft.com/office/drawing/2014/main" id="{DE452A9D-D275-9069-FD6A-A2C6D3501626}"/>
                  </a:ext>
                </a:extLst>
              </p:cNvPr>
              <p:cNvSpPr>
                <a:spLocks/>
              </p:cNvSpPr>
              <p:nvPr/>
            </p:nvSpPr>
            <p:spPr>
              <a:xfrm>
                <a:off x="4186941" y="4980536"/>
                <a:ext cx="260066" cy="260066"/>
              </a:xfrm>
              <a:prstGeom prst="roundRect">
                <a:avLst>
                  <a:gd name="adj" fmla="val 15397"/>
                </a:avLst>
              </a:prstGeom>
              <a:solidFill>
                <a:srgbClr val="211951"/>
              </a:solidFill>
              <a:ln w="0" cap="flat">
                <a:noFill/>
                <a:prstDash val="solid"/>
                <a:miter/>
              </a:ln>
            </p:spPr>
            <p:style>
              <a:lnRef idx="2">
                <a:schemeClr val="accent1">
                  <a:shade val="15000"/>
                </a:schemeClr>
              </a:lnRef>
              <a:fillRef idx="1">
                <a:schemeClr val="accent1"/>
              </a:fillRef>
              <a:effectRef idx="0">
                <a:schemeClr val="accent1"/>
              </a:effectRef>
              <a:fontRef idx="minor">
                <a:schemeClr val="lt1"/>
              </a:fontRef>
            </p:style>
            <p:txBody>
              <a:bodyPr tIns="72000" rtlCol="0" anchor="ctr"/>
              <a:lstStyle/>
              <a:p>
                <a:pPr algn="ctr"/>
                <a:endParaRPr lang="pt-BR" sz="1600" b="1" noProof="0" dirty="0">
                  <a:solidFill>
                    <a:schemeClr val="bg1"/>
                  </a:solidFill>
                  <a:latin typeface="Poppins" panose="00000500000000000000" pitchFamily="2" charset="0"/>
                  <a:cs typeface="Poppins" panose="00000500000000000000" pitchFamily="2" charset="0"/>
                </a:endParaRPr>
              </a:p>
            </p:txBody>
          </p:sp>
          <p:pic>
            <p:nvPicPr>
              <p:cNvPr id="12" name="Gráfico 11">
                <a:extLst>
                  <a:ext uri="{FF2B5EF4-FFF2-40B4-BE49-F238E27FC236}">
                    <a16:creationId xmlns:a16="http://schemas.microsoft.com/office/drawing/2014/main" id="{75516E44-E693-5F4B-1B35-29E3EEF43C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27713" y="5021308"/>
                <a:ext cx="178522" cy="178522"/>
              </a:xfrm>
              <a:prstGeom prst="rect">
                <a:avLst/>
              </a:prstGeom>
            </p:spPr>
          </p:pic>
        </p:grpSp>
      </p:grpSp>
      <p:sp>
        <p:nvSpPr>
          <p:cNvPr id="11" name="Espaço Reservado para Número de Slide 10">
            <a:extLst>
              <a:ext uri="{FF2B5EF4-FFF2-40B4-BE49-F238E27FC236}">
                <a16:creationId xmlns:a16="http://schemas.microsoft.com/office/drawing/2014/main" id="{0F22DE2D-A663-1C72-C2E3-995306DE5D1A}"/>
              </a:ext>
            </a:extLst>
          </p:cNvPr>
          <p:cNvSpPr>
            <a:spLocks noGrp="1"/>
          </p:cNvSpPr>
          <p:nvPr>
            <p:ph type="sldNum" sz="quarter" idx="12"/>
          </p:nvPr>
        </p:nvSpPr>
        <p:spPr/>
        <p:txBody>
          <a:bodyPr/>
          <a:lstStyle/>
          <a:p>
            <a:fld id="{32450D5D-85EA-4F94-AF67-F2C3070CC9B5}" type="slidenum">
              <a:rPr lang="pt-BR" noProof="0" smtClean="0"/>
              <a:t>11</a:t>
            </a:fld>
            <a:endParaRPr lang="pt-BR" noProof="0" dirty="0"/>
          </a:p>
        </p:txBody>
      </p:sp>
    </p:spTree>
    <p:extLst>
      <p:ext uri="{BB962C8B-B14F-4D97-AF65-F5344CB8AC3E}">
        <p14:creationId xmlns:p14="http://schemas.microsoft.com/office/powerpoint/2010/main" val="1079107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m 12" descr="Padrão do plano de fundo&#10;&#10;Descrição gerada automaticamente com confiança média">
            <a:extLst>
              <a:ext uri="{FF2B5EF4-FFF2-40B4-BE49-F238E27FC236}">
                <a16:creationId xmlns:a16="http://schemas.microsoft.com/office/drawing/2014/main" id="{160F4B8A-670E-06F6-1BE9-494507C2B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1" y="-1"/>
            <a:ext cx="12186358" cy="6858000"/>
          </a:xfrm>
          <a:prstGeom prst="rect">
            <a:avLst/>
          </a:prstGeom>
        </p:spPr>
      </p:pic>
      <p:pic>
        <p:nvPicPr>
          <p:cNvPr id="6" name="Imagem 5" descr="Padrão do plano de fundo&#10;&#10;Descrição gerada automaticamente">
            <a:extLst>
              <a:ext uri="{FF2B5EF4-FFF2-40B4-BE49-F238E27FC236}">
                <a16:creationId xmlns:a16="http://schemas.microsoft.com/office/drawing/2014/main" id="{1A3652D4-593D-9A53-31FA-DC0E7AB1B498}"/>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2821" y="0"/>
            <a:ext cx="12186358" cy="6858000"/>
          </a:xfrm>
          <a:prstGeom prst="rect">
            <a:avLst/>
          </a:prstGeom>
        </p:spPr>
      </p:pic>
      <p:pic>
        <p:nvPicPr>
          <p:cNvPr id="14" name="Gráfico 13">
            <a:extLst>
              <a:ext uri="{FF2B5EF4-FFF2-40B4-BE49-F238E27FC236}">
                <a16:creationId xmlns:a16="http://schemas.microsoft.com/office/drawing/2014/main" id="{B2B3F0FE-91B6-612D-9291-5D3A3AA7094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5"/>
              </a:ext>
            </a:extLst>
          </a:blip>
          <a:stretch>
            <a:fillRect/>
          </a:stretch>
        </p:blipFill>
        <p:spPr>
          <a:xfrm>
            <a:off x="11252835" y="6407806"/>
            <a:ext cx="782020" cy="266531"/>
          </a:xfrm>
          <a:prstGeom prst="rect">
            <a:avLst/>
          </a:prstGeom>
        </p:spPr>
      </p:pic>
      <p:pic>
        <p:nvPicPr>
          <p:cNvPr id="22" name="Gráfico 21">
            <a:extLst>
              <a:ext uri="{FF2B5EF4-FFF2-40B4-BE49-F238E27FC236}">
                <a16:creationId xmlns:a16="http://schemas.microsoft.com/office/drawing/2014/main" id="{CD0A0B1C-EA07-E02C-49AB-3F18C3B833D3}"/>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rot="19070879">
            <a:off x="4605789" y="5028210"/>
            <a:ext cx="5510579" cy="5510579"/>
          </a:xfrm>
          <a:prstGeom prst="rect">
            <a:avLst/>
          </a:prstGeom>
        </p:spPr>
      </p:pic>
      <p:pic>
        <p:nvPicPr>
          <p:cNvPr id="24" name="Gráfico 23">
            <a:extLst>
              <a:ext uri="{FF2B5EF4-FFF2-40B4-BE49-F238E27FC236}">
                <a16:creationId xmlns:a16="http://schemas.microsoft.com/office/drawing/2014/main" id="{1409A954-EE53-E052-CF9A-FF27B8BEC25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6"/>
              </a:ext>
            </a:extLst>
          </a:blip>
          <a:stretch>
            <a:fillRect/>
          </a:stretch>
        </p:blipFill>
        <p:spPr>
          <a:xfrm rot="2870972">
            <a:off x="6535515" y="-2176169"/>
            <a:ext cx="5510579" cy="5510579"/>
          </a:xfrm>
          <a:prstGeom prst="rect">
            <a:avLst/>
          </a:prstGeom>
        </p:spPr>
      </p:pic>
      <p:sp>
        <p:nvSpPr>
          <p:cNvPr id="2" name="CaixaDeTexto 1">
            <a:extLst>
              <a:ext uri="{FF2B5EF4-FFF2-40B4-BE49-F238E27FC236}">
                <a16:creationId xmlns:a16="http://schemas.microsoft.com/office/drawing/2014/main" id="{6E602E3E-5F0C-79ED-A473-2D47B8E09506}"/>
              </a:ext>
            </a:extLst>
          </p:cNvPr>
          <p:cNvSpPr txBox="1"/>
          <p:nvPr/>
        </p:nvSpPr>
        <p:spPr>
          <a:xfrm>
            <a:off x="587736" y="579120"/>
            <a:ext cx="10775357" cy="5570756"/>
          </a:xfrm>
          <a:prstGeom prst="rect">
            <a:avLst/>
          </a:prstGeom>
          <a:noFill/>
        </p:spPr>
        <p:txBody>
          <a:bodyPr wrap="square" rtlCol="0" anchor="t">
            <a:spAutoFit/>
          </a:bodyPr>
          <a:lstStyle/>
          <a:p>
            <a:pPr algn="ctr"/>
            <a:r>
              <a:rPr lang="pt-BR" sz="3200" b="1" noProof="0" dirty="0">
                <a:solidFill>
                  <a:schemeClr val="bg1"/>
                </a:solidFill>
                <a:latin typeface="Poppins" panose="00000500000000000000" pitchFamily="2" charset="0"/>
                <a:cs typeface="Poppins" panose="00000500000000000000" pitchFamily="2" charset="0"/>
              </a:rPr>
              <a:t>AI </a:t>
            </a:r>
            <a:r>
              <a:rPr lang="pt-BR" sz="3200" b="1" noProof="0" dirty="0" err="1">
                <a:solidFill>
                  <a:schemeClr val="bg1"/>
                </a:solidFill>
                <a:latin typeface="Poppins" panose="00000500000000000000" pitchFamily="2" charset="0"/>
                <a:cs typeface="Poppins" panose="00000500000000000000" pitchFamily="2" charset="0"/>
              </a:rPr>
              <a:t>Regulatory</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Sandboxes</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and</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the</a:t>
            </a:r>
            <a:r>
              <a:rPr lang="pt-BR" sz="3200" b="1" noProof="0" dirty="0">
                <a:solidFill>
                  <a:schemeClr val="bg1"/>
                </a:solidFill>
                <a:latin typeface="Poppins" panose="00000500000000000000" pitchFamily="2" charset="0"/>
                <a:cs typeface="Poppins" panose="00000500000000000000" pitchFamily="2" charset="0"/>
              </a:rPr>
              <a:t> UNESCO </a:t>
            </a:r>
            <a:r>
              <a:rPr lang="pt-BR" sz="3200" b="1" noProof="0" dirty="0" err="1">
                <a:solidFill>
                  <a:schemeClr val="bg1"/>
                </a:solidFill>
                <a:latin typeface="Poppins" panose="00000500000000000000" pitchFamily="2" charset="0"/>
                <a:cs typeface="Poppins" panose="00000500000000000000" pitchFamily="2" charset="0"/>
              </a:rPr>
              <a:t>Recommendation</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on</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the</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Ethics</a:t>
            </a:r>
            <a:r>
              <a:rPr lang="pt-BR" sz="3200" b="1" noProof="0" dirty="0">
                <a:solidFill>
                  <a:schemeClr val="bg1"/>
                </a:solidFill>
                <a:latin typeface="Poppins" panose="00000500000000000000" pitchFamily="2" charset="0"/>
                <a:cs typeface="Poppins" panose="00000500000000000000" pitchFamily="2" charset="0"/>
              </a:rPr>
              <a:t> </a:t>
            </a:r>
            <a:r>
              <a:rPr lang="pt-BR" sz="3200" b="1" noProof="0" dirty="0" err="1">
                <a:solidFill>
                  <a:schemeClr val="bg1"/>
                </a:solidFill>
                <a:latin typeface="Poppins" panose="00000500000000000000" pitchFamily="2" charset="0"/>
                <a:cs typeface="Poppins" panose="00000500000000000000" pitchFamily="2" charset="0"/>
              </a:rPr>
              <a:t>of</a:t>
            </a:r>
            <a:r>
              <a:rPr lang="pt-BR" sz="3200" b="1" noProof="0" dirty="0">
                <a:solidFill>
                  <a:schemeClr val="bg1"/>
                </a:solidFill>
                <a:latin typeface="Poppins" panose="00000500000000000000" pitchFamily="2" charset="0"/>
                <a:cs typeface="Poppins" panose="00000500000000000000" pitchFamily="2" charset="0"/>
              </a:rPr>
              <a:t> Artificial</a:t>
            </a:r>
          </a:p>
          <a:p>
            <a:pPr algn="ctr"/>
            <a:endParaRPr lang="pt-BR" sz="3200" b="1" dirty="0">
              <a:solidFill>
                <a:schemeClr val="bg1"/>
              </a:solidFill>
              <a:latin typeface="Poppins" panose="00000500000000000000" pitchFamily="2" charset="0"/>
              <a:cs typeface="Poppins" panose="00000500000000000000" pitchFamily="2" charset="0"/>
            </a:endParaRPr>
          </a:p>
          <a:p>
            <a:pPr algn="ctr"/>
            <a:r>
              <a:rPr lang="pt-BR" sz="2000" b="1" i="1" noProof="0" dirty="0">
                <a:solidFill>
                  <a:schemeClr val="bg1"/>
                </a:solidFill>
                <a:latin typeface="Poppins" panose="00000500000000000000" pitchFamily="2" charset="0"/>
                <a:cs typeface="Poppins" panose="00000500000000000000" pitchFamily="2" charset="0"/>
              </a:rPr>
              <a:t>Joao Pita Costa</a:t>
            </a:r>
            <a:r>
              <a:rPr lang="pt-BR" sz="2000" i="1" noProof="0" dirty="0">
                <a:solidFill>
                  <a:schemeClr val="bg1"/>
                </a:solidFill>
                <a:latin typeface="Poppins" panose="00000500000000000000" pitchFamily="2" charset="0"/>
                <a:cs typeface="Poppins" panose="00000500000000000000" pitchFamily="2" charset="0"/>
              </a:rPr>
              <a:t>, lead AI </a:t>
            </a:r>
            <a:r>
              <a:rPr lang="pt-BR" sz="2000" i="1" noProof="0" dirty="0" err="1">
                <a:solidFill>
                  <a:schemeClr val="bg1"/>
                </a:solidFill>
                <a:latin typeface="Poppins" panose="00000500000000000000" pitchFamily="2" charset="0"/>
                <a:cs typeface="Poppins" panose="00000500000000000000" pitchFamily="2" charset="0"/>
              </a:rPr>
              <a:t>Researcher</a:t>
            </a:r>
            <a:r>
              <a:rPr lang="pt-BR" sz="2000" i="1" noProof="0" dirty="0">
                <a:solidFill>
                  <a:schemeClr val="bg1"/>
                </a:solidFill>
                <a:latin typeface="Poppins" panose="00000500000000000000" pitchFamily="2" charset="0"/>
                <a:cs typeface="Poppins" panose="00000500000000000000" pitchFamily="2" charset="0"/>
              </a:rPr>
              <a:t> </a:t>
            </a:r>
            <a:r>
              <a:rPr lang="pt-BR" sz="2000" i="1" noProof="0" dirty="0" err="1">
                <a:solidFill>
                  <a:schemeClr val="bg1"/>
                </a:solidFill>
                <a:latin typeface="Poppins" panose="00000500000000000000" pitchFamily="2" charset="0"/>
                <a:cs typeface="Poppins" panose="00000500000000000000" pitchFamily="2" charset="0"/>
              </a:rPr>
              <a:t>at</a:t>
            </a:r>
            <a:r>
              <a:rPr lang="pt-BR" sz="2000" i="1" noProof="0" dirty="0">
                <a:solidFill>
                  <a:schemeClr val="bg1"/>
                </a:solidFill>
                <a:latin typeface="Poppins" panose="00000500000000000000" pitchFamily="2" charset="0"/>
                <a:cs typeface="Poppins" panose="00000500000000000000" pitchFamily="2" charset="0"/>
              </a:rPr>
              <a:t> IRCAI , </a:t>
            </a:r>
            <a:r>
              <a:rPr lang="pt-BR" sz="2000" i="1" noProof="0" dirty="0" err="1">
                <a:solidFill>
                  <a:schemeClr val="bg1"/>
                </a:solidFill>
                <a:latin typeface="Poppins" panose="00000500000000000000" pitchFamily="2" charset="0"/>
                <a:cs typeface="Poppins" panose="00000500000000000000" pitchFamily="2" charset="0"/>
              </a:rPr>
              <a:t>advisor</a:t>
            </a:r>
            <a:r>
              <a:rPr lang="pt-BR" sz="2000" i="1" noProof="0" dirty="0">
                <a:solidFill>
                  <a:schemeClr val="bg1"/>
                </a:solidFill>
                <a:latin typeface="Poppins" panose="00000500000000000000" pitchFamily="2" charset="0"/>
                <a:cs typeface="Poppins" panose="00000500000000000000" pitchFamily="2" charset="0"/>
              </a:rPr>
              <a:t> </a:t>
            </a:r>
            <a:r>
              <a:rPr lang="pt-BR" sz="2000" i="1" noProof="0" dirty="0" err="1">
                <a:solidFill>
                  <a:schemeClr val="bg1"/>
                </a:solidFill>
                <a:latin typeface="Poppins" panose="00000500000000000000" pitchFamily="2" charset="0"/>
                <a:cs typeface="Poppins" panose="00000500000000000000" pitchFamily="2" charset="0"/>
              </a:rPr>
              <a:t>at</a:t>
            </a:r>
            <a:r>
              <a:rPr lang="pt-BR" sz="2000" i="1" noProof="0" dirty="0">
                <a:solidFill>
                  <a:schemeClr val="bg1"/>
                </a:solidFill>
                <a:latin typeface="Poppins" panose="00000500000000000000" pitchFamily="2" charset="0"/>
                <a:cs typeface="Poppins" panose="00000500000000000000" pitchFamily="2" charset="0"/>
              </a:rPr>
              <a:t> CIAAM/USP</a:t>
            </a:r>
          </a:p>
          <a:p>
            <a:pPr algn="just"/>
            <a:r>
              <a:rPr lang="pt-BR" sz="2000" i="1" dirty="0">
                <a:solidFill>
                  <a:schemeClr val="bg1"/>
                </a:solidFill>
                <a:latin typeface="Poppins" panose="00000500000000000000" pitchFamily="2" charset="0"/>
                <a:cs typeface="Poppins" panose="00000500000000000000" pitchFamily="2" charset="0"/>
              </a:rPr>
              <a:t> </a:t>
            </a:r>
          </a:p>
          <a:p>
            <a:pPr algn="just"/>
            <a:endParaRPr lang="pt-BR" sz="2000" i="1" dirty="0">
              <a:solidFill>
                <a:schemeClr val="bg1"/>
              </a:solidFill>
              <a:latin typeface="Poppins" panose="00000500000000000000" pitchFamily="2" charset="0"/>
              <a:cs typeface="Poppins" panose="00000500000000000000" pitchFamily="2" charset="0"/>
            </a:endParaRPr>
          </a:p>
          <a:p>
            <a:pPr algn="just"/>
            <a:endParaRPr lang="pt-BR" sz="2000" i="1" dirty="0">
              <a:solidFill>
                <a:schemeClr val="bg1"/>
              </a:solidFill>
              <a:latin typeface="Poppins" panose="00000500000000000000" pitchFamily="2" charset="0"/>
              <a:cs typeface="Poppins" panose="00000500000000000000" pitchFamily="2" charset="0"/>
            </a:endParaRPr>
          </a:p>
          <a:p>
            <a:pPr algn="just"/>
            <a:endParaRPr lang="pt-BR" sz="2000" i="1" dirty="0">
              <a:solidFill>
                <a:schemeClr val="bg1"/>
              </a:solidFill>
              <a:latin typeface="Poppins" panose="00000500000000000000" pitchFamily="2" charset="0"/>
              <a:cs typeface="Poppins" panose="00000500000000000000" pitchFamily="2" charset="0"/>
            </a:endParaRPr>
          </a:p>
          <a:p>
            <a:pPr algn="just"/>
            <a:endParaRPr lang="pt-BR" sz="2000" i="1" dirty="0">
              <a:solidFill>
                <a:schemeClr val="bg1"/>
              </a:solidFill>
              <a:latin typeface="Poppins" panose="00000500000000000000" pitchFamily="2" charset="0"/>
              <a:cs typeface="Poppins" panose="00000500000000000000" pitchFamily="2" charset="0"/>
            </a:endParaRPr>
          </a:p>
          <a:p>
            <a:pPr algn="just"/>
            <a:endParaRPr lang="pt-BR" sz="2000" i="1" dirty="0">
              <a:solidFill>
                <a:schemeClr val="bg1"/>
              </a:solidFill>
              <a:latin typeface="Poppins" panose="00000500000000000000" pitchFamily="2" charset="0"/>
              <a:cs typeface="Poppins" panose="00000500000000000000" pitchFamily="2" charset="0"/>
            </a:endParaRPr>
          </a:p>
          <a:p>
            <a:pPr algn="just"/>
            <a:endParaRPr lang="pt-BR" sz="2000" i="1" dirty="0">
              <a:solidFill>
                <a:schemeClr val="bg1"/>
              </a:solidFill>
              <a:latin typeface="Poppins" panose="00000500000000000000" pitchFamily="2" charset="0"/>
              <a:cs typeface="Poppins" panose="00000500000000000000" pitchFamily="2" charset="0"/>
            </a:endParaRPr>
          </a:p>
          <a:p>
            <a:pPr algn="ctr"/>
            <a:r>
              <a:rPr lang="pt-BR" sz="2000" i="1" noProof="0" dirty="0" err="1">
                <a:solidFill>
                  <a:schemeClr val="bg1"/>
                </a:solidFill>
                <a:latin typeface="Poppins" panose="00000500000000000000" pitchFamily="2" charset="0"/>
                <a:cs typeface="Poppins" panose="00000500000000000000" pitchFamily="2" charset="0"/>
              </a:rPr>
              <a:t>Brazil</a:t>
            </a:r>
            <a:r>
              <a:rPr lang="pt-BR" sz="2000" i="1" noProof="0" dirty="0">
                <a:solidFill>
                  <a:schemeClr val="bg1"/>
                </a:solidFill>
                <a:latin typeface="Poppins" panose="00000500000000000000" pitchFamily="2" charset="0"/>
                <a:cs typeface="Poppins" panose="00000500000000000000" pitchFamily="2" charset="0"/>
              </a:rPr>
              <a:t>–China Legal Dialogue </a:t>
            </a:r>
            <a:r>
              <a:rPr lang="pt-BR" sz="2000" i="1" noProof="0" dirty="0" err="1">
                <a:solidFill>
                  <a:schemeClr val="bg1"/>
                </a:solidFill>
                <a:latin typeface="Poppins" panose="00000500000000000000" pitchFamily="2" charset="0"/>
                <a:cs typeface="Poppins" panose="00000500000000000000" pitchFamily="2" charset="0"/>
              </a:rPr>
              <a:t>on</a:t>
            </a:r>
            <a:r>
              <a:rPr lang="pt-BR" sz="2000" i="1" noProof="0" dirty="0">
                <a:solidFill>
                  <a:schemeClr val="bg1"/>
                </a:solidFill>
                <a:latin typeface="Poppins" panose="00000500000000000000" pitchFamily="2" charset="0"/>
                <a:cs typeface="Poppins" panose="00000500000000000000" pitchFamily="2" charset="0"/>
              </a:rPr>
              <a:t> Artificial </a:t>
            </a:r>
            <a:r>
              <a:rPr lang="pt-BR" sz="2000" i="1" noProof="0" dirty="0" err="1">
                <a:solidFill>
                  <a:schemeClr val="bg1"/>
                </a:solidFill>
                <a:latin typeface="Poppins" panose="00000500000000000000" pitchFamily="2" charset="0"/>
                <a:cs typeface="Poppins" panose="00000500000000000000" pitchFamily="2" charset="0"/>
              </a:rPr>
              <a:t>Intelligence</a:t>
            </a:r>
            <a:r>
              <a:rPr lang="pt-BR" sz="2000" i="1" noProof="0" dirty="0">
                <a:solidFill>
                  <a:schemeClr val="bg1"/>
                </a:solidFill>
                <a:latin typeface="Poppins" panose="00000500000000000000" pitchFamily="2" charset="0"/>
                <a:cs typeface="Poppins" panose="00000500000000000000" pitchFamily="2" charset="0"/>
              </a:rPr>
              <a:t> | Building AI Governance: </a:t>
            </a:r>
            <a:r>
              <a:rPr lang="pt-BR" sz="2000" i="1" noProof="0" dirty="0" err="1">
                <a:solidFill>
                  <a:schemeClr val="bg1"/>
                </a:solidFill>
                <a:latin typeface="Poppins" panose="00000500000000000000" pitchFamily="2" charset="0"/>
                <a:cs typeface="Poppins" panose="00000500000000000000" pitchFamily="2" charset="0"/>
              </a:rPr>
              <a:t>Regulatory</a:t>
            </a:r>
            <a:r>
              <a:rPr lang="pt-BR" sz="2000" i="1" noProof="0" dirty="0">
                <a:solidFill>
                  <a:schemeClr val="bg1"/>
                </a:solidFill>
                <a:latin typeface="Poppins" panose="00000500000000000000" pitchFamily="2" charset="0"/>
                <a:cs typeface="Poppins" panose="00000500000000000000" pitchFamily="2" charset="0"/>
              </a:rPr>
              <a:t> Frameworks </a:t>
            </a:r>
            <a:r>
              <a:rPr lang="pt-BR" sz="2000" i="1" noProof="0" dirty="0" err="1">
                <a:solidFill>
                  <a:schemeClr val="bg1"/>
                </a:solidFill>
                <a:latin typeface="Poppins" panose="00000500000000000000" pitchFamily="2" charset="0"/>
                <a:cs typeface="Poppins" panose="00000500000000000000" pitchFamily="2" charset="0"/>
              </a:rPr>
              <a:t>and</a:t>
            </a:r>
            <a:r>
              <a:rPr lang="pt-BR" sz="2000" i="1" noProof="0" dirty="0">
                <a:solidFill>
                  <a:schemeClr val="bg1"/>
                </a:solidFill>
                <a:latin typeface="Poppins" panose="00000500000000000000" pitchFamily="2" charset="0"/>
                <a:cs typeface="Poppins" panose="00000500000000000000" pitchFamily="2" charset="0"/>
              </a:rPr>
              <a:t> </a:t>
            </a:r>
            <a:r>
              <a:rPr lang="pt-BR" sz="2000" i="1" noProof="0" dirty="0" err="1">
                <a:solidFill>
                  <a:schemeClr val="bg1"/>
                </a:solidFill>
                <a:latin typeface="Poppins" panose="00000500000000000000" pitchFamily="2" charset="0"/>
                <a:cs typeface="Poppins" panose="00000500000000000000" pitchFamily="2" charset="0"/>
              </a:rPr>
              <a:t>Institutional</a:t>
            </a:r>
            <a:r>
              <a:rPr lang="pt-BR" sz="2000" i="1" noProof="0" dirty="0">
                <a:solidFill>
                  <a:schemeClr val="bg1"/>
                </a:solidFill>
                <a:latin typeface="Poppins" panose="00000500000000000000" pitchFamily="2" charset="0"/>
                <a:cs typeface="Poppins" panose="00000500000000000000" pitchFamily="2" charset="0"/>
              </a:rPr>
              <a:t> Models in </a:t>
            </a:r>
            <a:r>
              <a:rPr lang="pt-BR" sz="2000" i="1" noProof="0" dirty="0" err="1">
                <a:solidFill>
                  <a:schemeClr val="bg1"/>
                </a:solidFill>
                <a:latin typeface="Poppins" panose="00000500000000000000" pitchFamily="2" charset="0"/>
                <a:cs typeface="Poppins" panose="00000500000000000000" pitchFamily="2" charset="0"/>
              </a:rPr>
              <a:t>Brazil</a:t>
            </a:r>
            <a:r>
              <a:rPr lang="pt-BR" sz="2000" i="1" noProof="0" dirty="0">
                <a:solidFill>
                  <a:schemeClr val="bg1"/>
                </a:solidFill>
                <a:latin typeface="Poppins" panose="00000500000000000000" pitchFamily="2" charset="0"/>
                <a:cs typeface="Poppins" panose="00000500000000000000" pitchFamily="2" charset="0"/>
              </a:rPr>
              <a:t> </a:t>
            </a:r>
            <a:r>
              <a:rPr lang="pt-BR" sz="2000" i="1" noProof="0" dirty="0" err="1">
                <a:solidFill>
                  <a:schemeClr val="bg1"/>
                </a:solidFill>
                <a:latin typeface="Poppins" panose="00000500000000000000" pitchFamily="2" charset="0"/>
                <a:cs typeface="Poppins" panose="00000500000000000000" pitchFamily="2" charset="0"/>
              </a:rPr>
              <a:t>and</a:t>
            </a:r>
            <a:r>
              <a:rPr lang="pt-BR" sz="2000" i="1" noProof="0" dirty="0">
                <a:solidFill>
                  <a:schemeClr val="bg1"/>
                </a:solidFill>
                <a:latin typeface="Poppins" panose="00000500000000000000" pitchFamily="2" charset="0"/>
                <a:cs typeface="Poppins" panose="00000500000000000000" pitchFamily="2" charset="0"/>
              </a:rPr>
              <a:t> China</a:t>
            </a:r>
            <a:br>
              <a:rPr lang="pt-BR" sz="2000" i="1" noProof="0" dirty="0">
                <a:solidFill>
                  <a:schemeClr val="bg1"/>
                </a:solidFill>
                <a:latin typeface="Poppins" panose="00000500000000000000" pitchFamily="2" charset="0"/>
                <a:cs typeface="Poppins" panose="00000500000000000000" pitchFamily="2" charset="0"/>
              </a:rPr>
            </a:br>
            <a:endParaRPr lang="pt-BR" sz="2000" i="1" noProof="0" dirty="0">
              <a:solidFill>
                <a:schemeClr val="bg1"/>
              </a:solidFill>
              <a:latin typeface="Poppins" panose="00000500000000000000" pitchFamily="2" charset="0"/>
              <a:cs typeface="Poppins" panose="00000500000000000000" pitchFamily="2" charset="0"/>
            </a:endParaRPr>
          </a:p>
          <a:p>
            <a:pPr algn="ctr"/>
            <a:r>
              <a:rPr lang="pt-BR" sz="2000" i="1" noProof="0" dirty="0">
                <a:solidFill>
                  <a:schemeClr val="bg1"/>
                </a:solidFill>
                <a:latin typeface="Poppins" panose="00000500000000000000" pitchFamily="2" charset="0"/>
                <a:cs typeface="Poppins" panose="00000500000000000000" pitchFamily="2" charset="0"/>
              </a:rPr>
              <a:t>, </a:t>
            </a:r>
          </a:p>
          <a:p>
            <a:pPr algn="ctr"/>
            <a:r>
              <a:rPr lang="pt-BR" sz="2000" i="1" noProof="0" dirty="0">
                <a:solidFill>
                  <a:schemeClr val="bg1"/>
                </a:solidFill>
                <a:latin typeface="Poppins" panose="00000500000000000000" pitchFamily="2" charset="0"/>
                <a:cs typeface="Poppins" panose="00000500000000000000" pitchFamily="2" charset="0"/>
              </a:rPr>
              <a:t>9 </a:t>
            </a:r>
            <a:r>
              <a:rPr lang="pt-BR" sz="2000" i="1" noProof="0" dirty="0" err="1">
                <a:solidFill>
                  <a:schemeClr val="bg1"/>
                </a:solidFill>
                <a:latin typeface="Poppins" panose="00000500000000000000" pitchFamily="2" charset="0"/>
                <a:cs typeface="Poppins" panose="00000500000000000000" pitchFamily="2" charset="0"/>
              </a:rPr>
              <a:t>September</a:t>
            </a:r>
            <a:r>
              <a:rPr lang="pt-BR" sz="2000" i="1" noProof="0" dirty="0">
                <a:solidFill>
                  <a:schemeClr val="bg1"/>
                </a:solidFill>
                <a:latin typeface="Poppins" panose="00000500000000000000" pitchFamily="2" charset="0"/>
                <a:cs typeface="Poppins" panose="00000500000000000000" pitchFamily="2" charset="0"/>
              </a:rPr>
              <a:t> 2026</a:t>
            </a:r>
          </a:p>
        </p:txBody>
      </p:sp>
      <p:sp>
        <p:nvSpPr>
          <p:cNvPr id="3" name="Espaço Reservado para Número de Slide 2">
            <a:extLst>
              <a:ext uri="{FF2B5EF4-FFF2-40B4-BE49-F238E27FC236}">
                <a16:creationId xmlns:a16="http://schemas.microsoft.com/office/drawing/2014/main" id="{CE4CA7B1-978C-3F6A-9669-4794177AD64F}"/>
              </a:ext>
            </a:extLst>
          </p:cNvPr>
          <p:cNvSpPr>
            <a:spLocks noGrp="1"/>
          </p:cNvSpPr>
          <p:nvPr>
            <p:ph type="sldNum" sz="quarter" idx="12"/>
          </p:nvPr>
        </p:nvSpPr>
        <p:spPr/>
        <p:txBody>
          <a:bodyPr/>
          <a:lstStyle/>
          <a:p>
            <a:fld id="{32450D5D-85EA-4F94-AF67-F2C3070CC9B5}" type="slidenum">
              <a:rPr lang="pt-BR" noProof="0" smtClean="0"/>
              <a:t>2</a:t>
            </a:fld>
            <a:endParaRPr lang="pt-BR" noProof="0" dirty="0"/>
          </a:p>
        </p:txBody>
      </p:sp>
    </p:spTree>
    <p:extLst>
      <p:ext uri="{BB962C8B-B14F-4D97-AF65-F5344CB8AC3E}">
        <p14:creationId xmlns:p14="http://schemas.microsoft.com/office/powerpoint/2010/main" val="12944400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125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CCE26-03FF-CB98-AC47-A1C80F9C5603}"/>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BA7C4C4E-AFD7-6AED-5707-82340FD1962F}"/>
              </a:ext>
            </a:extLst>
          </p:cNvPr>
          <p:cNvSpPr>
            <a:spLocks noGrp="1"/>
          </p:cNvSpPr>
          <p:nvPr>
            <p:ph type="title"/>
          </p:nvPr>
        </p:nvSpPr>
        <p:spPr/>
        <p:txBody>
          <a:bodyPr/>
          <a:lstStyle/>
          <a:p>
            <a:r>
              <a:rPr lang="pt-BR" noProof="0" dirty="0"/>
              <a:t>Key </a:t>
            </a:r>
            <a:r>
              <a:rPr lang="pt-BR" noProof="0" dirty="0" err="1"/>
              <a:t>Highlights</a:t>
            </a:r>
            <a:r>
              <a:rPr lang="pt-BR" noProof="0" dirty="0"/>
              <a:t> </a:t>
            </a:r>
            <a:r>
              <a:rPr lang="pt-BR" noProof="0" dirty="0" err="1"/>
              <a:t>of</a:t>
            </a:r>
            <a:r>
              <a:rPr lang="pt-BR" noProof="0" dirty="0"/>
              <a:t> </a:t>
            </a:r>
            <a:r>
              <a:rPr lang="pt-BR" noProof="0" dirty="0" err="1"/>
              <a:t>the</a:t>
            </a:r>
            <a:r>
              <a:rPr lang="pt-BR" noProof="0" dirty="0"/>
              <a:t> </a:t>
            </a:r>
            <a:r>
              <a:rPr lang="pt-BR" noProof="0" dirty="0" err="1"/>
              <a:t>Research</a:t>
            </a:r>
            <a:endParaRPr lang="pt-BR" noProof="0" dirty="0"/>
          </a:p>
        </p:txBody>
      </p:sp>
      <p:pic>
        <p:nvPicPr>
          <p:cNvPr id="11" name="Picture 10">
            <a:extLst>
              <a:ext uri="{FF2B5EF4-FFF2-40B4-BE49-F238E27FC236}">
                <a16:creationId xmlns:a16="http://schemas.microsoft.com/office/drawing/2014/main" id="{B5844A68-74F0-CF55-FE12-CA46CBE25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5" y="1027906"/>
            <a:ext cx="10291767" cy="5140081"/>
          </a:xfrm>
          <a:prstGeom prst="rect">
            <a:avLst/>
          </a:prstGeom>
        </p:spPr>
      </p:pic>
      <p:pic>
        <p:nvPicPr>
          <p:cNvPr id="13" name="Picture 12" descr="IRCAI | International Research Centre On Artificial Intelligence">
            <a:extLst>
              <a:ext uri="{FF2B5EF4-FFF2-40B4-BE49-F238E27FC236}">
                <a16:creationId xmlns:a16="http://schemas.microsoft.com/office/drawing/2014/main" id="{35372B3A-EA54-4166-7572-1E36DCF65071}"/>
              </a:ext>
            </a:extLst>
          </p:cNvPr>
          <p:cNvPicPr>
            <a:picLocks noChangeAspect="1"/>
          </p:cNvPicPr>
          <p:nvPr/>
        </p:nvPicPr>
        <p:blipFill>
          <a:blip r:embed="rId4"/>
          <a:stretch>
            <a:fillRect/>
          </a:stretch>
        </p:blipFill>
        <p:spPr>
          <a:xfrm>
            <a:off x="7850252" y="1415945"/>
            <a:ext cx="2261088" cy="937524"/>
          </a:xfrm>
          <a:prstGeom prst="rect">
            <a:avLst/>
          </a:prstGeom>
        </p:spPr>
      </p:pic>
      <p:pic>
        <p:nvPicPr>
          <p:cNvPr id="15" name="Picture 14">
            <a:extLst>
              <a:ext uri="{FF2B5EF4-FFF2-40B4-BE49-F238E27FC236}">
                <a16:creationId xmlns:a16="http://schemas.microsoft.com/office/drawing/2014/main" id="{6FE00FE4-890F-5876-0EBA-7F9978CFA7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50252" y="2793222"/>
            <a:ext cx="1223410" cy="1186616"/>
          </a:xfrm>
          <a:prstGeom prst="rect">
            <a:avLst/>
          </a:prstGeom>
        </p:spPr>
      </p:pic>
    </p:spTree>
    <p:extLst>
      <p:ext uri="{BB962C8B-B14F-4D97-AF65-F5344CB8AC3E}">
        <p14:creationId xmlns:p14="http://schemas.microsoft.com/office/powerpoint/2010/main" val="21618897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4C0B8-8D33-F49C-F4F6-F75AFF8474D6}"/>
            </a:ext>
          </a:extLst>
        </p:cNvPr>
        <p:cNvGrpSpPr/>
        <p:nvPr/>
      </p:nvGrpSpPr>
      <p:grpSpPr>
        <a:xfrm>
          <a:off x="0" y="0"/>
          <a:ext cx="0" cy="0"/>
          <a:chOff x="0" y="0"/>
          <a:chExt cx="0" cy="0"/>
        </a:xfrm>
      </p:grpSpPr>
      <p:sp>
        <p:nvSpPr>
          <p:cNvPr id="4" name="Título 3">
            <a:extLst>
              <a:ext uri="{FF2B5EF4-FFF2-40B4-BE49-F238E27FC236}">
                <a16:creationId xmlns:a16="http://schemas.microsoft.com/office/drawing/2014/main" id="{1F5844BA-BFC7-0CBD-E0C5-AB06A5DE3205}"/>
              </a:ext>
            </a:extLst>
          </p:cNvPr>
          <p:cNvSpPr>
            <a:spLocks noGrp="1"/>
          </p:cNvSpPr>
          <p:nvPr>
            <p:ph type="title"/>
          </p:nvPr>
        </p:nvSpPr>
        <p:spPr/>
        <p:txBody>
          <a:bodyPr/>
          <a:lstStyle/>
          <a:p>
            <a:r>
              <a:rPr lang="pt-BR" noProof="0" dirty="0"/>
              <a:t>Key </a:t>
            </a:r>
            <a:r>
              <a:rPr lang="pt-BR" noProof="0" dirty="0" err="1"/>
              <a:t>Highlights</a:t>
            </a:r>
            <a:r>
              <a:rPr lang="pt-BR" noProof="0" dirty="0"/>
              <a:t> </a:t>
            </a:r>
            <a:r>
              <a:rPr lang="pt-BR" noProof="0" dirty="0" err="1"/>
              <a:t>of</a:t>
            </a:r>
            <a:r>
              <a:rPr lang="pt-BR" noProof="0" dirty="0"/>
              <a:t> </a:t>
            </a:r>
            <a:r>
              <a:rPr lang="pt-BR" noProof="0" dirty="0" err="1"/>
              <a:t>the</a:t>
            </a:r>
            <a:r>
              <a:rPr lang="pt-BR" noProof="0" dirty="0"/>
              <a:t> </a:t>
            </a:r>
            <a:r>
              <a:rPr lang="pt-BR" noProof="0" dirty="0" err="1"/>
              <a:t>Research</a:t>
            </a:r>
            <a:endParaRPr lang="pt-BR" noProof="0" dirty="0"/>
          </a:p>
        </p:txBody>
      </p:sp>
      <p:sp>
        <p:nvSpPr>
          <p:cNvPr id="5" name="Espaço Reservado para Conteúdo 4">
            <a:extLst>
              <a:ext uri="{FF2B5EF4-FFF2-40B4-BE49-F238E27FC236}">
                <a16:creationId xmlns:a16="http://schemas.microsoft.com/office/drawing/2014/main" id="{5D5C3714-0DA2-2F34-1B24-10D1D3BFFEED}"/>
              </a:ext>
            </a:extLst>
          </p:cNvPr>
          <p:cNvSpPr>
            <a:spLocks noGrp="1"/>
          </p:cNvSpPr>
          <p:nvPr>
            <p:ph idx="1"/>
          </p:nvPr>
        </p:nvSpPr>
        <p:spPr>
          <a:xfrm>
            <a:off x="456565" y="3028429"/>
            <a:ext cx="3589202" cy="3390763"/>
          </a:xfrm>
        </p:spPr>
        <p:txBody>
          <a:bodyPr>
            <a:normAutofit/>
          </a:bodyPr>
          <a:lstStyle/>
          <a:p>
            <a:pPr marL="0" indent="0">
              <a:buNone/>
            </a:pPr>
            <a:r>
              <a:rPr lang="pt-BR" sz="2000" b="1" noProof="0" dirty="0">
                <a:solidFill>
                  <a:schemeClr val="tx1">
                    <a:lumMod val="75000"/>
                    <a:lumOff val="25000"/>
                  </a:schemeClr>
                </a:solidFill>
              </a:rPr>
              <a:t>OPERATIONALISING UNESCO </a:t>
            </a:r>
            <a:r>
              <a:rPr lang="pt-BR" sz="2000" noProof="0" dirty="0">
                <a:solidFill>
                  <a:schemeClr val="tx1">
                    <a:lumMod val="75000"/>
                    <a:lumOff val="25000"/>
                  </a:schemeClr>
                </a:solidFill>
              </a:rPr>
              <a:t>EAI</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From</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principles</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to</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measurable</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evaluation</a:t>
            </a:r>
            <a:r>
              <a:rPr lang="pt-BR" sz="2000" noProof="0" dirty="0">
                <a:solidFill>
                  <a:schemeClr val="tx1">
                    <a:lumMod val="75000"/>
                    <a:lumOff val="25000"/>
                  </a:schemeClr>
                </a:solidFill>
              </a:rPr>
              <a:t>. </a:t>
            </a:r>
            <a:r>
              <a:rPr lang="pt-BR" sz="1800" noProof="0" dirty="0">
                <a:solidFill>
                  <a:schemeClr val="tx1">
                    <a:lumMod val="75000"/>
                    <a:lumOff val="25000"/>
                  </a:schemeClr>
                </a:solidFill>
              </a:rPr>
              <a:t>The UNESCO </a:t>
            </a:r>
            <a:r>
              <a:rPr lang="pt-BR" sz="1800" noProof="0" dirty="0" err="1">
                <a:solidFill>
                  <a:schemeClr val="tx1">
                    <a:lumMod val="75000"/>
                    <a:lumOff val="25000"/>
                  </a:schemeClr>
                </a:solidFill>
              </a:rPr>
              <a:t>Recommendation</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can</a:t>
            </a:r>
            <a:r>
              <a:rPr lang="pt-BR" sz="1800" noProof="0" dirty="0">
                <a:solidFill>
                  <a:schemeClr val="tx1">
                    <a:lumMod val="75000"/>
                    <a:lumOff val="25000"/>
                  </a:schemeClr>
                </a:solidFill>
              </a:rPr>
              <a:t> move </a:t>
            </a:r>
            <a:r>
              <a:rPr lang="pt-BR" sz="1800" noProof="0" dirty="0" err="1">
                <a:solidFill>
                  <a:schemeClr val="tx1">
                    <a:lumMod val="75000"/>
                    <a:lumOff val="25000"/>
                  </a:schemeClr>
                </a:solidFill>
              </a:rPr>
              <a:t>beyond</a:t>
            </a:r>
            <a:r>
              <a:rPr lang="pt-BR" sz="1800" noProof="0" dirty="0">
                <a:solidFill>
                  <a:schemeClr val="tx1">
                    <a:lumMod val="75000"/>
                    <a:lumOff val="25000"/>
                  </a:schemeClr>
                </a:solidFill>
              </a:rPr>
              <a:t> high-</a:t>
            </a:r>
            <a:r>
              <a:rPr lang="pt-BR" sz="1800" noProof="0" dirty="0" err="1">
                <a:solidFill>
                  <a:schemeClr val="tx1">
                    <a:lumMod val="75000"/>
                    <a:lumOff val="25000"/>
                  </a:schemeClr>
                </a:solidFill>
              </a:rPr>
              <a:t>level</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ethical</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principles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by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translating</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human</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dignity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transparency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fairness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human</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oversight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and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accountability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into</a:t>
            </a:r>
            <a:r>
              <a:rPr lang="pt-BR" sz="1800" noProof="0" dirty="0">
                <a:solidFill>
                  <a:schemeClr val="tx1">
                    <a:lumMod val="75000"/>
                    <a:lumOff val="25000"/>
                  </a:schemeClr>
                </a:solidFill>
              </a:rPr>
              <a:t> concrete </a:t>
            </a:r>
            <a:r>
              <a:rPr lang="pt-BR" sz="1800" noProof="0" dirty="0" err="1">
                <a:solidFill>
                  <a:schemeClr val="tx1">
                    <a:lumMod val="75000"/>
                    <a:lumOff val="25000"/>
                  </a:schemeClr>
                </a:solidFill>
              </a:rPr>
              <a:t>sandbox</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questions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evidence</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requirements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and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evaluation</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criteria</a:t>
            </a:r>
            <a:r>
              <a:rPr lang="pt-BR" sz="1800" noProof="0" dirty="0">
                <a:solidFill>
                  <a:schemeClr val="tx1">
                    <a:lumMod val="75000"/>
                    <a:lumOff val="25000"/>
                  </a:schemeClr>
                </a:solidFill>
              </a:rPr>
              <a:t>.</a:t>
            </a:r>
            <a:endParaRPr lang="pt-BR" sz="2000" noProof="0" dirty="0">
              <a:solidFill>
                <a:schemeClr val="tx1">
                  <a:lumMod val="75000"/>
                  <a:lumOff val="25000"/>
                </a:schemeClr>
              </a:solidFill>
            </a:endParaRPr>
          </a:p>
        </p:txBody>
      </p:sp>
      <p:sp>
        <p:nvSpPr>
          <p:cNvPr id="7" name="Espaço Reservado para Conteúdo 4">
            <a:extLst>
              <a:ext uri="{FF2B5EF4-FFF2-40B4-BE49-F238E27FC236}">
                <a16:creationId xmlns:a16="http://schemas.microsoft.com/office/drawing/2014/main" id="{03D22F28-7C4F-2380-73AB-B1D669BCC64E}"/>
              </a:ext>
            </a:extLst>
          </p:cNvPr>
          <p:cNvSpPr txBox="1">
            <a:spLocks/>
          </p:cNvSpPr>
          <p:nvPr/>
        </p:nvSpPr>
        <p:spPr>
          <a:xfrm>
            <a:off x="4247288" y="3028428"/>
            <a:ext cx="3697423" cy="3390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2000" b="1" noProof="0" dirty="0">
                <a:solidFill>
                  <a:schemeClr val="tx1">
                    <a:lumMod val="75000"/>
                    <a:lumOff val="25000"/>
                  </a:schemeClr>
                </a:solidFill>
              </a:rPr>
              <a:t>RIGHTS-BASED SANDBOXES, </a:t>
            </a:r>
            <a:r>
              <a:rPr lang="pt-BR" sz="2000" b="1" noProof="0" dirty="0" err="1">
                <a:solidFill>
                  <a:schemeClr val="tx1">
                    <a:lumMod val="75000"/>
                    <a:lumOff val="25000"/>
                  </a:schemeClr>
                </a:solidFill>
              </a:rPr>
              <a:t>From</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innovation</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testing</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to</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ethical</a:t>
            </a:r>
            <a:r>
              <a:rPr lang="pt-BR" sz="2000" b="1" noProof="0" dirty="0">
                <a:solidFill>
                  <a:schemeClr val="tx1">
                    <a:lumMod val="75000"/>
                    <a:lumOff val="25000"/>
                  </a:schemeClr>
                </a:solidFill>
              </a:rPr>
              <a:t> Governance.</a:t>
            </a:r>
            <a:r>
              <a:rPr lang="pt-BR" sz="2000" noProof="0" dirty="0">
                <a:solidFill>
                  <a:schemeClr val="tx1">
                    <a:lumMod val="75000"/>
                    <a:lumOff val="25000"/>
                  </a:schemeClr>
                </a:solidFill>
              </a:rPr>
              <a:t> </a:t>
            </a:r>
            <a:r>
              <a:rPr lang="pt-BR" sz="1800" noProof="0" dirty="0" err="1">
                <a:solidFill>
                  <a:schemeClr val="tx1">
                    <a:lumMod val="75000"/>
                    <a:lumOff val="25000"/>
                  </a:schemeClr>
                </a:solidFill>
              </a:rPr>
              <a:t>An</a:t>
            </a:r>
            <a:r>
              <a:rPr lang="pt-BR" sz="1800" noProof="0" dirty="0">
                <a:solidFill>
                  <a:schemeClr val="tx1">
                    <a:lumMod val="75000"/>
                    <a:lumOff val="25000"/>
                  </a:schemeClr>
                </a:solidFill>
              </a:rPr>
              <a:t> AI </a:t>
            </a:r>
            <a:r>
              <a:rPr lang="pt-BR" sz="1800" noProof="0" dirty="0" err="1">
                <a:solidFill>
                  <a:schemeClr val="tx1">
                    <a:lumMod val="75000"/>
                    <a:lumOff val="25000"/>
                  </a:schemeClr>
                </a:solidFill>
              </a:rPr>
              <a:t>regulatory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sandbox</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should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not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be</a:t>
            </a:r>
            <a:r>
              <a:rPr lang="pt-BR" sz="1800" noProof="0" dirty="0">
                <a:solidFill>
                  <a:schemeClr val="tx1">
                    <a:lumMod val="75000"/>
                    <a:lumOff val="25000"/>
                  </a:schemeClr>
                </a:solidFill>
              </a:rPr>
              <a:t> a </a:t>
            </a:r>
            <a:r>
              <a:rPr lang="pt-BR" sz="1800" noProof="0" dirty="0" err="1">
                <a:solidFill>
                  <a:schemeClr val="tx1">
                    <a:lumMod val="75000"/>
                    <a:lumOff val="25000"/>
                  </a:schemeClr>
                </a:solidFill>
              </a:rPr>
              <a:t>regulatory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exemption</a:t>
            </a:r>
            <a:r>
              <a:rPr lang="pt-BR" sz="1800" noProof="0" dirty="0">
                <a:solidFill>
                  <a:schemeClr val="tx1">
                    <a:lumMod val="75000"/>
                    <a:lumOff val="25000"/>
                  </a:schemeClr>
                </a:solidFill>
              </a:rPr>
              <a:t>. It </a:t>
            </a:r>
            <a:r>
              <a:rPr lang="pt-BR" sz="1800" noProof="0" dirty="0" err="1">
                <a:solidFill>
                  <a:schemeClr val="tx1">
                    <a:lumMod val="75000"/>
                    <a:lumOff val="25000"/>
                  </a:schemeClr>
                </a:solidFill>
              </a:rPr>
              <a:t>should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be</a:t>
            </a:r>
            <a:r>
              <a:rPr lang="pt-BR" sz="1800" noProof="0" dirty="0">
                <a:solidFill>
                  <a:schemeClr val="tx1">
                    <a:lumMod val="75000"/>
                    <a:lumOff val="25000"/>
                  </a:schemeClr>
                </a:solidFill>
              </a:rPr>
              <a:t> a </a:t>
            </a:r>
            <a:r>
              <a:rPr lang="pt-BR" sz="1800" noProof="0" dirty="0" err="1">
                <a:solidFill>
                  <a:schemeClr val="tx1">
                    <a:lumMod val="75000"/>
                    <a:lumOff val="25000"/>
                  </a:schemeClr>
                </a:solidFill>
              </a:rPr>
              <a:t>controlled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public-interest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environment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where</a:t>
            </a:r>
            <a:r>
              <a:rPr lang="pt-BR" sz="1800" noProof="0" dirty="0">
                <a:solidFill>
                  <a:schemeClr val="tx1">
                    <a:lumMod val="75000"/>
                    <a:lumOff val="25000"/>
                  </a:schemeClr>
                </a:solidFill>
              </a:rPr>
              <a:t> startups, </a:t>
            </a:r>
            <a:r>
              <a:rPr lang="pt-BR" sz="1800" noProof="0" dirty="0" err="1">
                <a:solidFill>
                  <a:schemeClr val="tx1">
                    <a:lumMod val="75000"/>
                    <a:lumOff val="25000"/>
                  </a:schemeClr>
                </a:solidFill>
              </a:rPr>
              <a:t>regulators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and</a:t>
            </a:r>
            <a:r>
              <a:rPr lang="pt-BR" sz="1800" noProof="0" dirty="0">
                <a:solidFill>
                  <a:schemeClr val="tx1">
                    <a:lumMod val="75000"/>
                    <a:lumOff val="25000"/>
                  </a:schemeClr>
                </a:solidFill>
              </a:rPr>
              <a:t> experts </a:t>
            </a:r>
            <a:r>
              <a:rPr lang="pt-BR" sz="1800" noProof="0" dirty="0" err="1">
                <a:solidFill>
                  <a:schemeClr val="tx1">
                    <a:lumMod val="75000"/>
                    <a:lumOff val="25000"/>
                  </a:schemeClr>
                </a:solidFill>
              </a:rPr>
              <a:t>test</a:t>
            </a:r>
            <a:r>
              <a:rPr lang="pt-BR" sz="1800" noProof="0" dirty="0">
                <a:solidFill>
                  <a:schemeClr val="tx1">
                    <a:lumMod val="75000"/>
                    <a:lumOff val="25000"/>
                  </a:schemeClr>
                </a:solidFill>
              </a:rPr>
              <a:t>, monitor </a:t>
            </a:r>
            <a:r>
              <a:rPr lang="pt-BR" sz="1800" noProof="0" dirty="0" err="1">
                <a:solidFill>
                  <a:schemeClr val="tx1">
                    <a:lumMod val="75000"/>
                    <a:lumOff val="25000"/>
                  </a:schemeClr>
                </a:solidFill>
              </a:rPr>
              <a:t>and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mitigate</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risks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while</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protecting</a:t>
            </a:r>
            <a:r>
              <a:rPr lang="pt-BR" sz="1800" noProof="0" dirty="0">
                <a:solidFill>
                  <a:schemeClr val="tx1">
                    <a:lumMod val="75000"/>
                    <a:lumOff val="25000"/>
                  </a:schemeClr>
                </a:solidFill>
              </a:rPr>
              <a:t> fundamental </a:t>
            </a:r>
            <a:r>
              <a:rPr lang="pt-BR" sz="1800" noProof="0" dirty="0" err="1">
                <a:solidFill>
                  <a:schemeClr val="tx1">
                    <a:lumMod val="75000"/>
                    <a:lumOff val="25000"/>
                  </a:schemeClr>
                </a:solidFill>
              </a:rPr>
              <a:t>rights</a:t>
            </a:r>
            <a:r>
              <a:rPr lang="pt-BR" sz="1800" noProof="0" dirty="0">
                <a:solidFill>
                  <a:schemeClr val="tx1">
                    <a:lumMod val="75000"/>
                    <a:lumOff val="25000"/>
                  </a:schemeClr>
                </a:solidFill>
              </a:rPr>
              <a:t>.</a:t>
            </a:r>
            <a:endParaRPr lang="pt-BR" sz="2000" noProof="0" dirty="0">
              <a:solidFill>
                <a:schemeClr val="tx1">
                  <a:lumMod val="75000"/>
                  <a:lumOff val="25000"/>
                </a:schemeClr>
              </a:solidFill>
            </a:endParaRPr>
          </a:p>
        </p:txBody>
      </p:sp>
      <p:sp>
        <p:nvSpPr>
          <p:cNvPr id="8" name="Espaço Reservado para Conteúdo 4">
            <a:extLst>
              <a:ext uri="{FF2B5EF4-FFF2-40B4-BE49-F238E27FC236}">
                <a16:creationId xmlns:a16="http://schemas.microsoft.com/office/drawing/2014/main" id="{223F5767-43E9-D8ED-B847-8F0B8BF94B73}"/>
              </a:ext>
            </a:extLst>
          </p:cNvPr>
          <p:cNvSpPr txBox="1">
            <a:spLocks/>
          </p:cNvSpPr>
          <p:nvPr/>
        </p:nvSpPr>
        <p:spPr>
          <a:xfrm>
            <a:off x="8066631" y="3028428"/>
            <a:ext cx="3589202" cy="3390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0"/>
              </a:spcBef>
              <a:spcAft>
                <a:spcPts val="1200"/>
              </a:spcAft>
              <a:buFont typeface="Arial" panose="020B0604020202020204" pitchFamily="34" charset="0"/>
              <a:buChar char="•"/>
              <a:defRPr sz="2400" kern="1200">
                <a:solidFill>
                  <a:srgbClr val="21195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BR" sz="2000" b="1" noProof="0" dirty="0">
                <a:solidFill>
                  <a:schemeClr val="tx1">
                    <a:lumMod val="75000"/>
                    <a:lumOff val="25000"/>
                  </a:schemeClr>
                </a:solidFill>
              </a:rPr>
              <a:t>SECTORAL ADAPTATION</a:t>
            </a:r>
            <a:r>
              <a:rPr lang="pt-BR" sz="2000" noProof="0" dirty="0">
                <a:solidFill>
                  <a:schemeClr val="tx1">
                    <a:lumMod val="75000"/>
                    <a:lumOff val="25000"/>
                  </a:schemeClr>
                </a:solidFill>
              </a:rPr>
              <a:t>, </a:t>
            </a:r>
            <a:r>
              <a:rPr lang="pt-BR" sz="2000" b="1" noProof="0" dirty="0" err="1">
                <a:solidFill>
                  <a:schemeClr val="tx1">
                    <a:lumMod val="75000"/>
                    <a:lumOff val="25000"/>
                  </a:schemeClr>
                </a:solidFill>
              </a:rPr>
              <a:t>One</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ethical</a:t>
            </a:r>
            <a:r>
              <a:rPr lang="pt-BR" sz="2000" b="1" noProof="0" dirty="0">
                <a:solidFill>
                  <a:schemeClr val="tx1">
                    <a:lumMod val="75000"/>
                    <a:lumOff val="25000"/>
                  </a:schemeClr>
                </a:solidFill>
              </a:rPr>
              <a:t> framework → </a:t>
            </a:r>
            <a:r>
              <a:rPr lang="pt-BR" sz="2000" b="1" noProof="0" dirty="0" err="1">
                <a:solidFill>
                  <a:schemeClr val="tx1">
                    <a:lumMod val="75000"/>
                    <a:lumOff val="25000"/>
                  </a:schemeClr>
                </a:solidFill>
              </a:rPr>
              <a:t>different</a:t>
            </a:r>
            <a:r>
              <a:rPr lang="pt-BR" sz="2000" b="1" noProof="0" dirty="0">
                <a:solidFill>
                  <a:schemeClr val="tx1">
                    <a:lumMod val="75000"/>
                    <a:lumOff val="25000"/>
                  </a:schemeClr>
                </a:solidFill>
              </a:rPr>
              <a:t> </a:t>
            </a:r>
            <a:r>
              <a:rPr lang="pt-BR" sz="2000" b="1" noProof="0" dirty="0" err="1">
                <a:solidFill>
                  <a:schemeClr val="tx1">
                    <a:lumMod val="75000"/>
                    <a:lumOff val="25000"/>
                  </a:schemeClr>
                </a:solidFill>
              </a:rPr>
              <a:t>risk</a:t>
            </a:r>
            <a:r>
              <a:rPr lang="pt-BR" sz="2000" b="1" noProof="0" dirty="0">
                <a:solidFill>
                  <a:schemeClr val="tx1">
                    <a:lumMod val="75000"/>
                    <a:lumOff val="25000"/>
                  </a:schemeClr>
                </a:solidFill>
              </a:rPr>
              <a:t> profiles</a:t>
            </a:r>
            <a:r>
              <a:rPr lang="pt-BR" sz="2000" noProof="0" dirty="0">
                <a:solidFill>
                  <a:schemeClr val="tx1">
                    <a:lumMod val="75000"/>
                    <a:lumOff val="25000"/>
                  </a:schemeClr>
                </a:solidFill>
              </a:rPr>
              <a:t>. </a:t>
            </a:r>
            <a:r>
              <a:rPr lang="pt-BR" sz="1800" noProof="0" dirty="0" err="1">
                <a:solidFill>
                  <a:schemeClr val="tx1">
                    <a:lumMod val="75000"/>
                    <a:lumOff val="25000"/>
                  </a:schemeClr>
                </a:solidFill>
              </a:rPr>
              <a:t>An</a:t>
            </a:r>
            <a:r>
              <a:rPr lang="pt-BR" sz="1800" noProof="0" dirty="0">
                <a:solidFill>
                  <a:schemeClr val="tx1">
                    <a:lumMod val="75000"/>
                    <a:lumOff val="25000"/>
                  </a:schemeClr>
                </a:solidFill>
              </a:rPr>
              <a:t> AI </a:t>
            </a:r>
            <a:r>
              <a:rPr lang="pt-BR" sz="1800" noProof="0" dirty="0" err="1">
                <a:solidFill>
                  <a:schemeClr val="tx1">
                    <a:lumMod val="75000"/>
                    <a:lumOff val="25000"/>
                  </a:schemeClr>
                </a:solidFill>
              </a:rPr>
              <a:t>regulatory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sandbox</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should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not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be</a:t>
            </a:r>
            <a:r>
              <a:rPr lang="pt-BR" sz="1800" noProof="0" dirty="0">
                <a:solidFill>
                  <a:schemeClr val="tx1">
                    <a:lumMod val="75000"/>
                    <a:lumOff val="25000"/>
                  </a:schemeClr>
                </a:solidFill>
              </a:rPr>
              <a:t> a </a:t>
            </a:r>
            <a:r>
              <a:rPr lang="pt-BR" sz="1800" noProof="0" dirty="0" err="1">
                <a:solidFill>
                  <a:schemeClr val="tx1">
                    <a:lumMod val="75000"/>
                    <a:lumOff val="25000"/>
                  </a:schemeClr>
                </a:solidFill>
              </a:rPr>
              <a:t>regulatory</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exemption</a:t>
            </a:r>
            <a:r>
              <a:rPr lang="pt-BR" sz="1800" noProof="0" dirty="0">
                <a:solidFill>
                  <a:schemeClr val="tx1">
                    <a:lumMod val="75000"/>
                    <a:lumOff val="25000"/>
                  </a:schemeClr>
                </a:solidFill>
              </a:rPr>
              <a:t>. It </a:t>
            </a:r>
            <a:r>
              <a:rPr lang="pt-BR" sz="1800" noProof="0" dirty="0" err="1">
                <a:solidFill>
                  <a:schemeClr val="tx1">
                    <a:lumMod val="75000"/>
                    <a:lumOff val="25000"/>
                  </a:schemeClr>
                </a:solidFill>
              </a:rPr>
              <a:t>should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be</a:t>
            </a:r>
            <a:r>
              <a:rPr lang="pt-BR" sz="1800" noProof="0" dirty="0">
                <a:solidFill>
                  <a:schemeClr val="tx1">
                    <a:lumMod val="75000"/>
                    <a:lumOff val="25000"/>
                  </a:schemeClr>
                </a:solidFill>
              </a:rPr>
              <a:t> a </a:t>
            </a:r>
            <a:r>
              <a:rPr lang="pt-BR" sz="1800" noProof="0" dirty="0" err="1">
                <a:solidFill>
                  <a:schemeClr val="tx1">
                    <a:lumMod val="75000"/>
                    <a:lumOff val="25000"/>
                  </a:schemeClr>
                </a:solidFill>
              </a:rPr>
              <a:t>controlled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public-interest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environment</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where</a:t>
            </a:r>
            <a:r>
              <a:rPr lang="pt-BR" sz="1800" noProof="0" dirty="0">
                <a:solidFill>
                  <a:schemeClr val="tx1">
                    <a:lumMod val="75000"/>
                    <a:lumOff val="25000"/>
                  </a:schemeClr>
                </a:solidFill>
              </a:rPr>
              <a:t> startups, </a:t>
            </a:r>
            <a:r>
              <a:rPr lang="pt-BR" sz="1800" noProof="0" dirty="0" err="1">
                <a:solidFill>
                  <a:schemeClr val="tx1">
                    <a:lumMod val="75000"/>
                    <a:lumOff val="25000"/>
                  </a:schemeClr>
                </a:solidFill>
              </a:rPr>
              <a:t>regulators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and</a:t>
            </a:r>
            <a:r>
              <a:rPr lang="pt-BR" sz="1800" noProof="0" dirty="0">
                <a:solidFill>
                  <a:schemeClr val="tx1">
                    <a:lumMod val="75000"/>
                    <a:lumOff val="25000"/>
                  </a:schemeClr>
                </a:solidFill>
              </a:rPr>
              <a:t> experts </a:t>
            </a:r>
            <a:r>
              <a:rPr lang="pt-BR" sz="1800" noProof="0" dirty="0" err="1">
                <a:solidFill>
                  <a:schemeClr val="tx1">
                    <a:lumMod val="75000"/>
                    <a:lumOff val="25000"/>
                  </a:schemeClr>
                </a:solidFill>
              </a:rPr>
              <a:t>test</a:t>
            </a:r>
            <a:r>
              <a:rPr lang="pt-BR" sz="1800" noProof="0" dirty="0">
                <a:solidFill>
                  <a:schemeClr val="tx1">
                    <a:lumMod val="75000"/>
                    <a:lumOff val="25000"/>
                  </a:schemeClr>
                </a:solidFill>
              </a:rPr>
              <a:t>, monitor </a:t>
            </a:r>
            <a:r>
              <a:rPr lang="pt-BR" sz="1800" noProof="0" dirty="0" err="1">
                <a:solidFill>
                  <a:schemeClr val="tx1">
                    <a:lumMod val="75000"/>
                    <a:lumOff val="25000"/>
                  </a:schemeClr>
                </a:solidFill>
              </a:rPr>
              <a:t>and</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mitigate</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risks</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while</a:t>
            </a:r>
            <a:r>
              <a:rPr lang="pt-BR" sz="1800" noProof="0" dirty="0">
                <a:solidFill>
                  <a:schemeClr val="tx1">
                    <a:lumMod val="75000"/>
                    <a:lumOff val="25000"/>
                  </a:schemeClr>
                </a:solidFill>
              </a:rPr>
              <a:t> </a:t>
            </a:r>
            <a:r>
              <a:rPr lang="pt-BR" sz="1800" noProof="0" dirty="0" err="1">
                <a:solidFill>
                  <a:schemeClr val="tx1">
                    <a:lumMod val="75000"/>
                    <a:lumOff val="25000"/>
                  </a:schemeClr>
                </a:solidFill>
              </a:rPr>
              <a:t>protecting</a:t>
            </a:r>
            <a:r>
              <a:rPr lang="pt-BR" sz="1800" noProof="0" dirty="0">
                <a:solidFill>
                  <a:schemeClr val="tx1">
                    <a:lumMod val="75000"/>
                    <a:lumOff val="25000"/>
                  </a:schemeClr>
                </a:solidFill>
              </a:rPr>
              <a:t> fundamental </a:t>
            </a:r>
            <a:r>
              <a:rPr lang="pt-BR" sz="1800" noProof="0" dirty="0" err="1">
                <a:solidFill>
                  <a:schemeClr val="tx1">
                    <a:lumMod val="75000"/>
                    <a:lumOff val="25000"/>
                  </a:schemeClr>
                </a:solidFill>
              </a:rPr>
              <a:t>rights</a:t>
            </a:r>
            <a:r>
              <a:rPr lang="pt-BR" sz="1800" noProof="0" dirty="0">
                <a:solidFill>
                  <a:schemeClr val="tx1">
                    <a:lumMod val="75000"/>
                    <a:lumOff val="25000"/>
                  </a:schemeClr>
                </a:solidFill>
              </a:rPr>
              <a:t>.</a:t>
            </a:r>
            <a:endParaRPr lang="pt-BR" sz="2000" noProof="0" dirty="0">
              <a:solidFill>
                <a:schemeClr val="tx1">
                  <a:lumMod val="75000"/>
                  <a:lumOff val="25000"/>
                </a:schemeClr>
              </a:solidFill>
            </a:endParaRPr>
          </a:p>
        </p:txBody>
      </p:sp>
      <p:pic>
        <p:nvPicPr>
          <p:cNvPr id="1026" name="Picture 2" descr="North south east west symbol Vectors - Download Free High-Quality Vectors |  Magnific (formerly Freepik)">
            <a:extLst>
              <a:ext uri="{FF2B5EF4-FFF2-40B4-BE49-F238E27FC236}">
                <a16:creationId xmlns:a16="http://schemas.microsoft.com/office/drawing/2014/main" id="{EB258E75-1756-02EB-FA7A-47D665F5BD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296" t="13617" r="15484" b="14326"/>
          <a:stretch>
            <a:fillRect/>
          </a:stretch>
        </p:blipFill>
        <p:spPr bwMode="auto">
          <a:xfrm>
            <a:off x="9094968" y="1341970"/>
            <a:ext cx="1532527" cy="15953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pact Icon White Background Vector Stock Stock Vector (Royalty Free)  2674005139 | Shutterstock">
            <a:extLst>
              <a:ext uri="{FF2B5EF4-FFF2-40B4-BE49-F238E27FC236}">
                <a16:creationId xmlns:a16="http://schemas.microsoft.com/office/drawing/2014/main" id="{BB7274A1-7441-8364-27DD-7175BC68CAC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380" t="12660" r="12382" b="17856"/>
          <a:stretch>
            <a:fillRect/>
          </a:stretch>
        </p:blipFill>
        <p:spPr bwMode="auto">
          <a:xfrm>
            <a:off x="5238337" y="1502843"/>
            <a:ext cx="1315126" cy="13255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160,000+ Potential Icon Stock Illustrations, Royalty-Free Vector Graphics &amp; Clip Art - iStock">
            <a:extLst>
              <a:ext uri="{FF2B5EF4-FFF2-40B4-BE49-F238E27FC236}">
                <a16:creationId xmlns:a16="http://schemas.microsoft.com/office/drawing/2014/main" id="{119390CA-68E1-B61F-F2C5-98F97CAD3AE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7435" t="19379" r="20984" b="20892"/>
          <a:stretch>
            <a:fillRect/>
          </a:stretch>
        </p:blipFill>
        <p:spPr bwMode="auto">
          <a:xfrm>
            <a:off x="1269205" y="1335894"/>
            <a:ext cx="1532526" cy="1486436"/>
          </a:xfrm>
          <a:prstGeom prst="rect">
            <a:avLst/>
          </a:prstGeom>
          <a:noFill/>
          <a:extLst>
            <a:ext uri="{909E8E84-426E-40DD-AFC4-6F175D3DCCD1}">
              <a14:hiddenFill xmlns:a14="http://schemas.microsoft.com/office/drawing/2010/main">
                <a:solidFill>
                  <a:srgbClr val="FFFFFF"/>
                </a:solidFill>
              </a14:hiddenFill>
            </a:ext>
          </a:extLst>
        </p:spPr>
      </p:pic>
      <p:sp>
        <p:nvSpPr>
          <p:cNvPr id="2" name="Espaço Reservado para Número de Slide 1">
            <a:extLst>
              <a:ext uri="{FF2B5EF4-FFF2-40B4-BE49-F238E27FC236}">
                <a16:creationId xmlns:a16="http://schemas.microsoft.com/office/drawing/2014/main" id="{DE6B7A7D-4205-EF8F-A077-A0113D5F4637}"/>
              </a:ext>
            </a:extLst>
          </p:cNvPr>
          <p:cNvSpPr>
            <a:spLocks noGrp="1"/>
          </p:cNvSpPr>
          <p:nvPr>
            <p:ph type="sldNum" sz="quarter" idx="12"/>
          </p:nvPr>
        </p:nvSpPr>
        <p:spPr/>
        <p:txBody>
          <a:bodyPr/>
          <a:lstStyle/>
          <a:p>
            <a:fld id="{32450D5D-85EA-4F94-AF67-F2C3070CC9B5}" type="slidenum">
              <a:rPr lang="pt-BR" noProof="0" smtClean="0"/>
              <a:t>4</a:t>
            </a:fld>
            <a:endParaRPr lang="pt-BR" noProof="0" dirty="0"/>
          </a:p>
        </p:txBody>
      </p:sp>
      <p:pic>
        <p:nvPicPr>
          <p:cNvPr id="3" name="Picture 2">
            <a:extLst>
              <a:ext uri="{FF2B5EF4-FFF2-40B4-BE49-F238E27FC236}">
                <a16:creationId xmlns:a16="http://schemas.microsoft.com/office/drawing/2014/main" id="{7F1DCFFA-19F1-67B0-C9B1-6566F960253F}"/>
              </a:ext>
            </a:extLst>
          </p:cNvPr>
          <p:cNvPicPr>
            <a:picLocks noChangeAspect="1"/>
          </p:cNvPicPr>
          <p:nvPr/>
        </p:nvPicPr>
        <p:blipFill>
          <a:blip r:embed="rId6"/>
          <a:stretch>
            <a:fillRect/>
          </a:stretch>
        </p:blipFill>
        <p:spPr>
          <a:xfrm>
            <a:off x="346818" y="134936"/>
            <a:ext cx="11309015" cy="6223001"/>
          </a:xfrm>
          <a:prstGeom prst="rect">
            <a:avLst/>
          </a:prstGeom>
        </p:spPr>
      </p:pic>
    </p:spTree>
    <p:extLst>
      <p:ext uri="{BB962C8B-B14F-4D97-AF65-F5344CB8AC3E}">
        <p14:creationId xmlns:p14="http://schemas.microsoft.com/office/powerpoint/2010/main" val="3260766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977C1E-DC6F-95F7-5481-BEBF1B09544C}"/>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58FA43D7-C20F-0862-2EEF-FC25A23FEB86}"/>
              </a:ext>
            </a:extLst>
          </p:cNvPr>
          <p:cNvSpPr>
            <a:spLocks noGrp="1"/>
          </p:cNvSpPr>
          <p:nvPr>
            <p:ph type="title"/>
          </p:nvPr>
        </p:nvSpPr>
        <p:spPr/>
        <p:txBody>
          <a:bodyPr/>
          <a:lstStyle/>
          <a:p>
            <a:r>
              <a:rPr lang="pt-BR" noProof="0" dirty="0" err="1"/>
              <a:t>What</a:t>
            </a:r>
            <a:r>
              <a:rPr lang="pt-BR" noProof="0" dirty="0"/>
              <a:t> </a:t>
            </a:r>
            <a:r>
              <a:rPr lang="pt-BR" noProof="0" dirty="0" err="1"/>
              <a:t>Is</a:t>
            </a:r>
            <a:r>
              <a:rPr lang="pt-BR" noProof="0" dirty="0"/>
              <a:t> </a:t>
            </a:r>
            <a:r>
              <a:rPr lang="pt-BR" noProof="0" dirty="0" err="1"/>
              <a:t>an</a:t>
            </a:r>
            <a:r>
              <a:rPr lang="pt-BR" noProof="0" dirty="0"/>
              <a:t> AI </a:t>
            </a:r>
            <a:r>
              <a:rPr lang="pt-BR" noProof="0" dirty="0" err="1"/>
              <a:t>Regulatory</a:t>
            </a:r>
            <a:r>
              <a:rPr lang="pt-BR" noProof="0" dirty="0"/>
              <a:t> </a:t>
            </a:r>
            <a:r>
              <a:rPr lang="pt-BR" noProof="0" dirty="0" err="1"/>
              <a:t>Sandbox</a:t>
            </a:r>
            <a:r>
              <a:rPr lang="pt-BR" noProof="0" dirty="0"/>
              <a:t>?</a:t>
            </a:r>
          </a:p>
        </p:txBody>
      </p:sp>
      <p:sp>
        <p:nvSpPr>
          <p:cNvPr id="4" name="Text 2">
            <a:extLst>
              <a:ext uri="{FF2B5EF4-FFF2-40B4-BE49-F238E27FC236}">
                <a16:creationId xmlns:a16="http://schemas.microsoft.com/office/drawing/2014/main" id="{C3D18F59-2072-F94B-AD0D-122E800249CC}"/>
              </a:ext>
            </a:extLst>
          </p:cNvPr>
          <p:cNvSpPr/>
          <p:nvPr/>
        </p:nvSpPr>
        <p:spPr>
          <a:xfrm>
            <a:off x="521925" y="1270395"/>
            <a:ext cx="7965282" cy="344197"/>
          </a:xfrm>
          <a:prstGeom prst="rect">
            <a:avLst/>
          </a:prstGeom>
          <a:noFill/>
          <a:ln/>
        </p:spPr>
        <p:txBody>
          <a:bodyPr wrap="square" lIns="0" tIns="0" rIns="0" bIns="127508" rtlCol="0" anchor="t">
            <a:spAutoFit/>
          </a:bodyPr>
          <a:lstStyle/>
          <a:p>
            <a:pPr marL="0" indent="0" algn="l">
              <a:buNone/>
            </a:pPr>
            <a:r>
              <a:rPr lang="pt-BR" sz="1400" noProof="0" dirty="0">
                <a:solidFill>
                  <a:srgbClr val="6B7280"/>
                </a:solidFill>
                <a:latin typeface="Arial" panose="020B0604020202020204" pitchFamily="34" charset="0"/>
                <a:ea typeface="Open Sans" pitchFamily="34" charset="-122"/>
                <a:cs typeface="Arial" panose="020B0604020202020204" pitchFamily="34" charset="0"/>
              </a:rPr>
              <a:t>A </a:t>
            </a:r>
            <a:r>
              <a:rPr lang="pt-BR" sz="1400" noProof="0" dirty="0" err="1">
                <a:solidFill>
                  <a:srgbClr val="6B7280"/>
                </a:solidFill>
                <a:latin typeface="Arial" panose="020B0604020202020204" pitchFamily="34" charset="0"/>
                <a:ea typeface="Open Sans" pitchFamily="34" charset="-122"/>
                <a:cs typeface="Arial" panose="020B0604020202020204" pitchFamily="34" charset="0"/>
              </a:rPr>
              <a:t>controlled</a:t>
            </a:r>
            <a:r>
              <a:rPr lang="pt-BR" sz="1400" noProof="0" dirty="0">
                <a:solidFill>
                  <a:srgbClr val="6B7280"/>
                </a:solidFill>
                <a:latin typeface="Arial" panose="020B0604020202020204" pitchFamily="34" charset="0"/>
                <a:ea typeface="Open Sans" pitchFamily="34" charset="-122"/>
                <a:cs typeface="Arial" panose="020B0604020202020204" pitchFamily="34" charset="0"/>
              </a:rPr>
              <a:t> </a:t>
            </a:r>
            <a:r>
              <a:rPr lang="pt-BR" sz="1400" noProof="0" dirty="0" err="1">
                <a:solidFill>
                  <a:srgbClr val="6B7280"/>
                </a:solidFill>
                <a:latin typeface="Arial" panose="020B0604020202020204" pitchFamily="34" charset="0"/>
                <a:ea typeface="Open Sans" pitchFamily="34" charset="-122"/>
                <a:cs typeface="Arial" panose="020B0604020202020204" pitchFamily="34" charset="0"/>
              </a:rPr>
              <a:t>environment</a:t>
            </a:r>
            <a:r>
              <a:rPr lang="pt-BR" sz="1400" noProof="0" dirty="0">
                <a:solidFill>
                  <a:srgbClr val="6B7280"/>
                </a:solidFill>
                <a:latin typeface="Arial" panose="020B0604020202020204" pitchFamily="34" charset="0"/>
                <a:ea typeface="Open Sans" pitchFamily="34" charset="-122"/>
                <a:cs typeface="Arial" panose="020B0604020202020204" pitchFamily="34" charset="0"/>
              </a:rPr>
              <a:t> for </a:t>
            </a:r>
            <a:r>
              <a:rPr lang="pt-BR" sz="1400" noProof="0" dirty="0" err="1">
                <a:solidFill>
                  <a:srgbClr val="6B7280"/>
                </a:solidFill>
                <a:latin typeface="Arial" panose="020B0604020202020204" pitchFamily="34" charset="0"/>
                <a:ea typeface="Open Sans" pitchFamily="34" charset="-122"/>
                <a:cs typeface="Arial" panose="020B0604020202020204" pitchFamily="34" charset="0"/>
              </a:rPr>
              <a:t>innovation</a:t>
            </a:r>
            <a:r>
              <a:rPr lang="pt-BR" sz="1400" noProof="0" dirty="0">
                <a:solidFill>
                  <a:srgbClr val="6B7280"/>
                </a:solidFill>
                <a:latin typeface="Arial" panose="020B0604020202020204" pitchFamily="34" charset="0"/>
                <a:ea typeface="Open Sans" pitchFamily="34" charset="-122"/>
                <a:cs typeface="Arial" panose="020B0604020202020204" pitchFamily="34" charset="0"/>
              </a:rPr>
              <a:t> AND </a:t>
            </a:r>
            <a:r>
              <a:rPr lang="pt-BR" sz="1400" noProof="0" dirty="0" err="1">
                <a:solidFill>
                  <a:srgbClr val="6B7280"/>
                </a:solidFill>
                <a:latin typeface="Arial" panose="020B0604020202020204" pitchFamily="34" charset="0"/>
                <a:ea typeface="Open Sans" pitchFamily="34" charset="-122"/>
                <a:cs typeface="Arial" panose="020B0604020202020204" pitchFamily="34" charset="0"/>
              </a:rPr>
              <a:t>regulatory</a:t>
            </a:r>
            <a:r>
              <a:rPr lang="pt-BR" sz="1400" noProof="0" dirty="0">
                <a:solidFill>
                  <a:srgbClr val="6B7280"/>
                </a:solidFill>
                <a:latin typeface="Arial" panose="020B0604020202020204" pitchFamily="34" charset="0"/>
                <a:ea typeface="Open Sans" pitchFamily="34" charset="-122"/>
                <a:cs typeface="Arial" panose="020B0604020202020204" pitchFamily="34" charset="0"/>
              </a:rPr>
              <a:t> learning</a:t>
            </a:r>
            <a:endParaRPr lang="pt-BR" sz="1400" noProof="0" dirty="0">
              <a:latin typeface="Arial" panose="020B0604020202020204" pitchFamily="34" charset="0"/>
              <a:cs typeface="Arial" panose="020B0604020202020204" pitchFamily="34" charset="0"/>
            </a:endParaRPr>
          </a:p>
        </p:txBody>
      </p:sp>
      <p:sp>
        <p:nvSpPr>
          <p:cNvPr id="3" name="Espaço Reservado para Número de Slide 2">
            <a:extLst>
              <a:ext uri="{FF2B5EF4-FFF2-40B4-BE49-F238E27FC236}">
                <a16:creationId xmlns:a16="http://schemas.microsoft.com/office/drawing/2014/main" id="{1C7B9870-4A6E-ACD1-54FA-80C4479AFD2C}"/>
              </a:ext>
            </a:extLst>
          </p:cNvPr>
          <p:cNvSpPr>
            <a:spLocks noGrp="1"/>
          </p:cNvSpPr>
          <p:nvPr>
            <p:ph type="sldNum" sz="quarter" idx="12"/>
          </p:nvPr>
        </p:nvSpPr>
        <p:spPr/>
        <p:txBody>
          <a:bodyPr/>
          <a:lstStyle/>
          <a:p>
            <a:fld id="{32450D5D-85EA-4F94-AF67-F2C3070CC9B5}" type="slidenum">
              <a:rPr lang="pt-BR" noProof="0" smtClean="0"/>
              <a:t>5</a:t>
            </a:fld>
            <a:endParaRPr lang="pt-BR" noProof="0" dirty="0"/>
          </a:p>
        </p:txBody>
      </p:sp>
      <p:graphicFrame>
        <p:nvGraphicFramePr>
          <p:cNvPr id="37" name="Table 36">
            <a:extLst>
              <a:ext uri="{FF2B5EF4-FFF2-40B4-BE49-F238E27FC236}">
                <a16:creationId xmlns:a16="http://schemas.microsoft.com/office/drawing/2014/main" id="{E47D875F-C75A-0DBD-D553-DADE6D39B3DB}"/>
              </a:ext>
            </a:extLst>
          </p:cNvPr>
          <p:cNvGraphicFramePr>
            <a:graphicFrameLocks noGrp="1"/>
          </p:cNvGraphicFramePr>
          <p:nvPr>
            <p:extLst>
              <p:ext uri="{D42A27DB-BD31-4B8C-83A1-F6EECF244321}">
                <p14:modId xmlns:p14="http://schemas.microsoft.com/office/powerpoint/2010/main" val="1831580946"/>
              </p:ext>
            </p:extLst>
          </p:nvPr>
        </p:nvGraphicFramePr>
        <p:xfrm>
          <a:off x="521925" y="1889760"/>
          <a:ext cx="11304950" cy="3078480"/>
        </p:xfrm>
        <a:graphic>
          <a:graphicData uri="http://schemas.openxmlformats.org/drawingml/2006/table">
            <a:tbl>
              <a:tblPr/>
              <a:tblGrid>
                <a:gridCol w="5652475">
                  <a:extLst>
                    <a:ext uri="{9D8B030D-6E8A-4147-A177-3AD203B41FA5}">
                      <a16:colId xmlns:a16="http://schemas.microsoft.com/office/drawing/2014/main" val="1606511432"/>
                    </a:ext>
                  </a:extLst>
                </a:gridCol>
                <a:gridCol w="5652475">
                  <a:extLst>
                    <a:ext uri="{9D8B030D-6E8A-4147-A177-3AD203B41FA5}">
                      <a16:colId xmlns:a16="http://schemas.microsoft.com/office/drawing/2014/main" val="3756040703"/>
                    </a:ext>
                  </a:extLst>
                </a:gridCol>
              </a:tblGrid>
              <a:tr h="0">
                <a:tc>
                  <a:txBody>
                    <a:bodyPr/>
                    <a:lstStyle/>
                    <a:p>
                      <a:pPr>
                        <a:buNone/>
                      </a:pPr>
                      <a:r>
                        <a:rPr lang="en-US" sz="1600" b="0" dirty="0">
                          <a:latin typeface="Calibri" panose="020F0502020204030204" pitchFamily="34" charset="0"/>
                          <a:cs typeface="Calibri" panose="020F0502020204030204" pitchFamily="34" charset="0"/>
                        </a:rPr>
                        <a:t>AN AI REGULATORY SANDBOX IS…</a:t>
                      </a:r>
                    </a:p>
                    <a:p>
                      <a:pPr>
                        <a:buNone/>
                      </a:pPr>
                      <a:endParaRPr lang="en-US" sz="1600" b="0" dirty="0">
                        <a:latin typeface="Calibri" panose="020F0502020204030204" pitchFamily="34" charset="0"/>
                        <a:cs typeface="Calibri" panose="020F0502020204030204" pitchFamily="34" charset="0"/>
                      </a:endParaRPr>
                    </a:p>
                  </a:txBody>
                  <a:tcPr anchor="ctr">
                    <a:lnL>
                      <a:noFill/>
                    </a:lnL>
                    <a:lnR>
                      <a:noFill/>
                    </a:lnR>
                    <a:lnT>
                      <a:noFill/>
                    </a:lnT>
                    <a:lnB>
                      <a:noFill/>
                    </a:lnB>
                    <a:noFill/>
                  </a:tcPr>
                </a:tc>
                <a:tc>
                  <a:txBody>
                    <a:bodyPr/>
                    <a:lstStyle/>
                    <a:p>
                      <a:pPr>
                        <a:buNone/>
                      </a:pPr>
                      <a:r>
                        <a:rPr lang="en-US" sz="1600" b="0" dirty="0">
                          <a:latin typeface="Calibri" panose="020F0502020204030204" pitchFamily="34" charset="0"/>
                          <a:cs typeface="Calibri" panose="020F0502020204030204" pitchFamily="34" charset="0"/>
                        </a:rPr>
                        <a:t>IT IS NOT…</a:t>
                      </a:r>
                    </a:p>
                    <a:p>
                      <a:pPr>
                        <a:buNone/>
                      </a:pPr>
                      <a:endParaRPr lang="en-US" sz="1600" b="0" dirty="0">
                        <a:latin typeface="Calibri" panose="020F0502020204030204" pitchFamily="34" charset="0"/>
                        <a:cs typeface="Calibri" panose="020F0502020204030204" pitchFamily="34" charset="0"/>
                      </a:endParaRPr>
                    </a:p>
                  </a:txBody>
                  <a:tcPr anchor="ctr">
                    <a:lnL>
                      <a:noFill/>
                    </a:lnL>
                    <a:lnR>
                      <a:noFill/>
                    </a:lnR>
                    <a:lnT>
                      <a:noFill/>
                    </a:lnT>
                    <a:lnB>
                      <a:noFill/>
                    </a:lnB>
                    <a:noFill/>
                  </a:tcPr>
                </a:tc>
                <a:extLst>
                  <a:ext uri="{0D108BD9-81ED-4DB2-BD59-A6C34878D82A}">
                    <a16:rowId xmlns:a16="http://schemas.microsoft.com/office/drawing/2014/main" val="3990957019"/>
                  </a:ext>
                </a:extLst>
              </a:tr>
              <a:tr h="0">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controlled testing environment for AI systems</a:t>
                      </a:r>
                    </a:p>
                  </a:txBody>
                  <a:tcPr anchor="ctr">
                    <a:lnL>
                      <a:noFill/>
                    </a:lnL>
                    <a:lnR>
                      <a:noFill/>
                    </a:lnR>
                    <a:lnT>
                      <a:noFill/>
                    </a:lnT>
                    <a:lnB>
                      <a:noFill/>
                    </a:lnB>
                    <a:noFill/>
                  </a:tcPr>
                </a:tc>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regulatory exemption</a:t>
                      </a:r>
                    </a:p>
                  </a:txBody>
                  <a:tcPr anchor="ctr">
                    <a:lnL>
                      <a:noFill/>
                    </a:lnL>
                    <a:lnR>
                      <a:noFill/>
                    </a:lnR>
                    <a:lnT>
                      <a:noFill/>
                    </a:lnT>
                    <a:lnB>
                      <a:noFill/>
                    </a:lnB>
                    <a:noFill/>
                  </a:tcPr>
                </a:tc>
                <a:extLst>
                  <a:ext uri="{0D108BD9-81ED-4DB2-BD59-A6C34878D82A}">
                    <a16:rowId xmlns:a16="http://schemas.microsoft.com/office/drawing/2014/main" val="2931099614"/>
                  </a:ext>
                </a:extLst>
              </a:tr>
              <a:tr h="0">
                <a:tc>
                  <a:txBody>
                    <a:bodyPr/>
                    <a:lstStyle/>
                    <a:p>
                      <a:pPr>
                        <a:buNone/>
                      </a:pPr>
                      <a:r>
                        <a:rPr lang="en-US" sz="1600" b="0">
                          <a:latin typeface="Calibri" panose="020F0502020204030204" pitchFamily="34" charset="0"/>
                          <a:cs typeface="Calibri" panose="020F0502020204030204" pitchFamily="34" charset="0"/>
                        </a:rPr>
                        <a:t>⚖️ A space for regulatory experimentation and learning</a:t>
                      </a:r>
                    </a:p>
                  </a:txBody>
                  <a:tcPr anchor="ctr">
                    <a:lnL>
                      <a:noFill/>
                    </a:lnL>
                    <a:lnR>
                      <a:noFill/>
                    </a:lnR>
                    <a:lnT>
                      <a:noFill/>
                    </a:lnT>
                    <a:lnB>
                      <a:noFill/>
                    </a:lnB>
                    <a:noFill/>
                  </a:tcPr>
                </a:tc>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way to avoid existing obligations</a:t>
                      </a:r>
                    </a:p>
                  </a:txBody>
                  <a:tcPr anchor="ctr">
                    <a:lnL>
                      <a:noFill/>
                    </a:lnL>
                    <a:lnR>
                      <a:noFill/>
                    </a:lnR>
                    <a:lnT>
                      <a:noFill/>
                    </a:lnT>
                    <a:lnB>
                      <a:noFill/>
                    </a:lnB>
                    <a:noFill/>
                  </a:tcPr>
                </a:tc>
                <a:extLst>
                  <a:ext uri="{0D108BD9-81ED-4DB2-BD59-A6C34878D82A}">
                    <a16:rowId xmlns:a16="http://schemas.microsoft.com/office/drawing/2014/main" val="3176408006"/>
                  </a:ext>
                </a:extLst>
              </a:tr>
              <a:tr h="0">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structured interaction between startups, regulators and experts</a:t>
                      </a:r>
                    </a:p>
                  </a:txBody>
                  <a:tcPr anchor="ctr">
                    <a:lnL>
                      <a:noFill/>
                    </a:lnL>
                    <a:lnR>
                      <a:noFill/>
                    </a:lnR>
                    <a:lnT>
                      <a:noFill/>
                    </a:lnT>
                    <a:lnB>
                      <a:noFill/>
                    </a:lnB>
                    <a:noFill/>
                  </a:tcPr>
                </a:tc>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private beta test with no regulatory oversight</a:t>
                      </a:r>
                    </a:p>
                  </a:txBody>
                  <a:tcPr anchor="ctr">
                    <a:lnL>
                      <a:noFill/>
                    </a:lnL>
                    <a:lnR>
                      <a:noFill/>
                    </a:lnR>
                    <a:lnT>
                      <a:noFill/>
                    </a:lnT>
                    <a:lnB>
                      <a:noFill/>
                    </a:lnB>
                    <a:noFill/>
                  </a:tcPr>
                </a:tc>
                <a:extLst>
                  <a:ext uri="{0D108BD9-81ED-4DB2-BD59-A6C34878D82A}">
                    <a16:rowId xmlns:a16="http://schemas.microsoft.com/office/drawing/2014/main" val="2655337343"/>
                  </a:ext>
                </a:extLst>
              </a:tr>
              <a:tr h="0">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mechanism to identify, assess and mitigate risks before wider deployment</a:t>
                      </a:r>
                    </a:p>
                  </a:txBody>
                  <a:tcPr anchor="ctr">
                    <a:lnL>
                      <a:noFill/>
                    </a:lnL>
                    <a:lnR>
                      <a:noFill/>
                    </a:lnR>
                    <a:lnT>
                      <a:noFill/>
                    </a:lnT>
                    <a:lnB>
                      <a:noFill/>
                    </a:lnB>
                    <a:noFill/>
                  </a:tcPr>
                </a:tc>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certification that an AI system is automatically “safe” or “ethical”</a:t>
                      </a:r>
                    </a:p>
                  </a:txBody>
                  <a:tcPr anchor="ctr">
                    <a:lnL>
                      <a:noFill/>
                    </a:lnL>
                    <a:lnR>
                      <a:noFill/>
                    </a:lnR>
                    <a:lnT>
                      <a:noFill/>
                    </a:lnT>
                    <a:lnB>
                      <a:noFill/>
                    </a:lnB>
                    <a:noFill/>
                  </a:tcPr>
                </a:tc>
                <a:extLst>
                  <a:ext uri="{0D108BD9-81ED-4DB2-BD59-A6C34878D82A}">
                    <a16:rowId xmlns:a16="http://schemas.microsoft.com/office/drawing/2014/main" val="2711016809"/>
                  </a:ext>
                </a:extLst>
              </a:tr>
              <a:tr h="0">
                <a:tc>
                  <a:txBody>
                    <a:bodyPr/>
                    <a:lstStyle/>
                    <a:p>
                      <a:pPr>
                        <a:buNone/>
                      </a:pPr>
                      <a:r>
                        <a:rPr lang="en-SI" sz="1600" b="0" dirty="0">
                          <a:latin typeface="Calibri" panose="020F0502020204030204" pitchFamily="34" charset="0"/>
                          <a:cs typeface="Calibri" panose="020F0502020204030204" pitchFamily="34" charset="0"/>
                        </a:rPr>
                        <a:t>📊 </a:t>
                      </a:r>
                      <a:r>
                        <a:rPr lang="en-US" sz="1600" b="0" dirty="0">
                          <a:latin typeface="Calibri" panose="020F0502020204030204" pitchFamily="34" charset="0"/>
                          <a:cs typeface="Calibri" panose="020F0502020204030204" pitchFamily="34" charset="0"/>
                        </a:rPr>
                        <a:t>An evidence-based process for testing compliance and impacts</a:t>
                      </a:r>
                    </a:p>
                  </a:txBody>
                  <a:tcPr anchor="ctr">
                    <a:lnL>
                      <a:noFill/>
                    </a:lnL>
                    <a:lnR>
                      <a:noFill/>
                    </a:lnR>
                    <a:lnT>
                      <a:noFill/>
                    </a:lnT>
                    <a:lnB>
                      <a:noFill/>
                    </a:lnB>
                    <a:noFill/>
                  </a:tcPr>
                </a:tc>
                <a:tc>
                  <a:txBody>
                    <a:bodyPr/>
                    <a:lstStyle/>
                    <a:p>
                      <a:pPr>
                        <a:buNone/>
                      </a:pPr>
                      <a:r>
                        <a:rPr lang="en-SI" sz="1600" b="0">
                          <a:latin typeface="Calibri" panose="020F0502020204030204" pitchFamily="34" charset="0"/>
                          <a:cs typeface="Calibri" panose="020F0502020204030204" pitchFamily="34" charset="0"/>
                        </a:rPr>
                        <a:t>❌ </a:t>
                      </a:r>
                      <a:r>
                        <a:rPr lang="en-US" sz="1600" b="0">
                          <a:latin typeface="Calibri" panose="020F0502020204030204" pitchFamily="34" charset="0"/>
                          <a:cs typeface="Calibri" panose="020F0502020204030204" pitchFamily="34" charset="0"/>
                        </a:rPr>
                        <a:t>A guarantee that the system can be deployed at scale</a:t>
                      </a:r>
                    </a:p>
                  </a:txBody>
                  <a:tcPr anchor="ctr">
                    <a:lnL>
                      <a:noFill/>
                    </a:lnL>
                    <a:lnR>
                      <a:noFill/>
                    </a:lnR>
                    <a:lnT>
                      <a:noFill/>
                    </a:lnT>
                    <a:lnB>
                      <a:noFill/>
                    </a:lnB>
                    <a:noFill/>
                  </a:tcPr>
                </a:tc>
                <a:extLst>
                  <a:ext uri="{0D108BD9-81ED-4DB2-BD59-A6C34878D82A}">
                    <a16:rowId xmlns:a16="http://schemas.microsoft.com/office/drawing/2014/main" val="368959628"/>
                  </a:ext>
                </a:extLst>
              </a:tr>
              <a:tr h="0">
                <a:tc>
                  <a:txBody>
                    <a:bodyPr/>
                    <a:lstStyle/>
                    <a:p>
                      <a:pPr>
                        <a:buNone/>
                      </a:pPr>
                      <a:r>
                        <a:rPr lang="en-SI" sz="1600" b="0" dirty="0">
                          <a:latin typeface="Calibri" panose="020F0502020204030204" pitchFamily="34" charset="0"/>
                          <a:cs typeface="Calibri" panose="020F0502020204030204" pitchFamily="34" charset="0"/>
                        </a:rPr>
                        <a:t>🚪 </a:t>
                      </a:r>
                      <a:r>
                        <a:rPr lang="en-US" sz="1600" b="0" dirty="0">
                          <a:latin typeface="Calibri" panose="020F0502020204030204" pitchFamily="34" charset="0"/>
                          <a:cs typeface="Calibri" panose="020F0502020204030204" pitchFamily="34" charset="0"/>
                        </a:rPr>
                        <a:t>A process with conditions, monitoring and exit criteria</a:t>
                      </a:r>
                    </a:p>
                  </a:txBody>
                  <a:tcPr anchor="ctr">
                    <a:lnL>
                      <a:noFill/>
                    </a:lnL>
                    <a:lnR>
                      <a:noFill/>
                    </a:lnR>
                    <a:lnT>
                      <a:noFill/>
                    </a:lnT>
                    <a:lnB>
                      <a:noFill/>
                    </a:lnB>
                    <a:noFill/>
                  </a:tcPr>
                </a:tc>
                <a:tc>
                  <a:txBody>
                    <a:bodyPr/>
                    <a:lstStyle/>
                    <a:p>
                      <a:pPr>
                        <a:buNone/>
                      </a:pPr>
                      <a:r>
                        <a:rPr lang="en-SI" sz="1600" b="0" dirty="0">
                          <a:latin typeface="Calibri" panose="020F0502020204030204" pitchFamily="34" charset="0"/>
                          <a:cs typeface="Calibri" panose="020F0502020204030204" pitchFamily="34" charset="0"/>
                        </a:rPr>
                        <a:t>❌ </a:t>
                      </a:r>
                      <a:r>
                        <a:rPr lang="en-US" sz="1600" b="0" dirty="0">
                          <a:latin typeface="Calibri" panose="020F0502020204030204" pitchFamily="34" charset="0"/>
                          <a:cs typeface="Calibri" panose="020F0502020204030204" pitchFamily="34" charset="0"/>
                        </a:rPr>
                        <a:t>An indefinite permission to experiment</a:t>
                      </a:r>
                    </a:p>
                  </a:txBody>
                  <a:tcPr anchor="ctr">
                    <a:lnL>
                      <a:noFill/>
                    </a:lnL>
                    <a:lnR>
                      <a:noFill/>
                    </a:lnR>
                    <a:lnT>
                      <a:noFill/>
                    </a:lnT>
                    <a:lnB>
                      <a:noFill/>
                    </a:lnB>
                    <a:noFill/>
                  </a:tcPr>
                </a:tc>
                <a:extLst>
                  <a:ext uri="{0D108BD9-81ED-4DB2-BD59-A6C34878D82A}">
                    <a16:rowId xmlns:a16="http://schemas.microsoft.com/office/drawing/2014/main" val="3977216903"/>
                  </a:ext>
                </a:extLst>
              </a:tr>
            </a:tbl>
          </a:graphicData>
        </a:graphic>
      </p:graphicFrame>
      <p:sp>
        <p:nvSpPr>
          <p:cNvPr id="38" name="Shape 29">
            <a:extLst>
              <a:ext uri="{FF2B5EF4-FFF2-40B4-BE49-F238E27FC236}">
                <a16:creationId xmlns:a16="http://schemas.microsoft.com/office/drawing/2014/main" id="{F08F870B-992C-4A27-2DEC-1DF814A1C1F2}"/>
              </a:ext>
            </a:extLst>
          </p:cNvPr>
          <p:cNvSpPr/>
          <p:nvPr/>
        </p:nvSpPr>
        <p:spPr>
          <a:xfrm>
            <a:off x="366382" y="5274243"/>
            <a:ext cx="9382369" cy="781036"/>
          </a:xfrm>
          <a:prstGeom prst="rect">
            <a:avLst/>
          </a:prstGeom>
          <a:solidFill>
            <a:srgbClr val="FEF9E7"/>
          </a:solidFill>
          <a:ln/>
        </p:spPr>
        <p:txBody>
          <a:bodyPr/>
          <a:lstStyle/>
          <a:p>
            <a:endParaRPr lang="pt-BR" sz="1400" noProof="0" dirty="0"/>
          </a:p>
        </p:txBody>
      </p:sp>
      <p:sp>
        <p:nvSpPr>
          <p:cNvPr id="39" name="Shape 30">
            <a:extLst>
              <a:ext uri="{FF2B5EF4-FFF2-40B4-BE49-F238E27FC236}">
                <a16:creationId xmlns:a16="http://schemas.microsoft.com/office/drawing/2014/main" id="{1DD33139-3685-1076-2079-765C62E93010}"/>
              </a:ext>
            </a:extLst>
          </p:cNvPr>
          <p:cNvSpPr/>
          <p:nvPr/>
        </p:nvSpPr>
        <p:spPr>
          <a:xfrm>
            <a:off x="365125" y="5336852"/>
            <a:ext cx="66431" cy="568970"/>
          </a:xfrm>
          <a:prstGeom prst="rect">
            <a:avLst/>
          </a:prstGeom>
          <a:solidFill>
            <a:srgbClr val="FCD34D"/>
          </a:solidFill>
          <a:ln/>
        </p:spPr>
        <p:txBody>
          <a:bodyPr/>
          <a:lstStyle/>
          <a:p>
            <a:endParaRPr lang="pt-BR" sz="1400" noProof="0" dirty="0"/>
          </a:p>
        </p:txBody>
      </p:sp>
      <p:sp>
        <p:nvSpPr>
          <p:cNvPr id="40" name="TextBox 39">
            <a:extLst>
              <a:ext uri="{FF2B5EF4-FFF2-40B4-BE49-F238E27FC236}">
                <a16:creationId xmlns:a16="http://schemas.microsoft.com/office/drawing/2014/main" id="{A56F142B-F7E3-719D-1C74-77FCE4D74031}"/>
              </a:ext>
            </a:extLst>
          </p:cNvPr>
          <p:cNvSpPr txBox="1"/>
          <p:nvPr/>
        </p:nvSpPr>
        <p:spPr>
          <a:xfrm>
            <a:off x="609599" y="5381174"/>
            <a:ext cx="9382369" cy="646331"/>
          </a:xfrm>
          <a:prstGeom prst="rect">
            <a:avLst/>
          </a:prstGeom>
          <a:noFill/>
        </p:spPr>
        <p:txBody>
          <a:bodyPr wrap="square">
            <a:spAutoFit/>
          </a:bodyPr>
          <a:lstStyle/>
          <a:p>
            <a:pPr>
              <a:buNone/>
            </a:pPr>
            <a:r>
              <a:rPr lang="en-US" b="1" dirty="0"/>
              <a:t>How can we enable responsible innovation while learning what regulation is needed?</a:t>
            </a:r>
          </a:p>
          <a:p>
            <a:pPr>
              <a:buNone/>
            </a:pPr>
            <a:r>
              <a:rPr lang="en-US" dirty="0"/>
              <a:t>A regulatory sandbox is a governance instrument — not a regulatory loophole.</a:t>
            </a:r>
          </a:p>
        </p:txBody>
      </p:sp>
      <p:pic>
        <p:nvPicPr>
          <p:cNvPr id="5" name="Picture 4">
            <a:extLst>
              <a:ext uri="{FF2B5EF4-FFF2-40B4-BE49-F238E27FC236}">
                <a16:creationId xmlns:a16="http://schemas.microsoft.com/office/drawing/2014/main" id="{F09AA643-5965-9EB6-B253-351FBB11D282}"/>
              </a:ext>
            </a:extLst>
          </p:cNvPr>
          <p:cNvPicPr>
            <a:picLocks noChangeAspect="1"/>
          </p:cNvPicPr>
          <p:nvPr/>
        </p:nvPicPr>
        <p:blipFill>
          <a:blip r:embed="rId3"/>
          <a:stretch>
            <a:fillRect/>
          </a:stretch>
        </p:blipFill>
        <p:spPr>
          <a:xfrm>
            <a:off x="365125" y="134937"/>
            <a:ext cx="11080500" cy="6198448"/>
          </a:xfrm>
          <a:prstGeom prst="rect">
            <a:avLst/>
          </a:prstGeom>
        </p:spPr>
      </p:pic>
    </p:spTree>
    <p:extLst>
      <p:ext uri="{BB962C8B-B14F-4D97-AF65-F5344CB8AC3E}">
        <p14:creationId xmlns:p14="http://schemas.microsoft.com/office/powerpoint/2010/main" val="2988851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0AF2B106-9DA5-C9CF-0183-2C6F44398C03}"/>
              </a:ext>
            </a:extLst>
          </p:cNvPr>
          <p:cNvSpPr>
            <a:spLocks noGrp="1"/>
          </p:cNvSpPr>
          <p:nvPr>
            <p:ph type="title"/>
          </p:nvPr>
        </p:nvSpPr>
        <p:spPr/>
        <p:txBody>
          <a:bodyPr/>
          <a:lstStyle/>
          <a:p>
            <a:r>
              <a:rPr lang="pt-BR" noProof="0" dirty="0" err="1"/>
              <a:t>Why</a:t>
            </a:r>
            <a:r>
              <a:rPr lang="pt-BR" noProof="0" dirty="0"/>
              <a:t> </a:t>
            </a:r>
            <a:r>
              <a:rPr lang="pt-BR" noProof="0" dirty="0" err="1"/>
              <a:t>Regulatory</a:t>
            </a:r>
            <a:r>
              <a:rPr lang="pt-BR" noProof="0" dirty="0"/>
              <a:t> </a:t>
            </a:r>
            <a:r>
              <a:rPr lang="pt-BR" noProof="0" dirty="0" err="1"/>
              <a:t>Sandboxes</a:t>
            </a:r>
            <a:r>
              <a:rPr lang="pt-BR" noProof="0" dirty="0"/>
              <a:t> </a:t>
            </a:r>
            <a:r>
              <a:rPr lang="pt-BR" noProof="0" dirty="0" err="1"/>
              <a:t>at</a:t>
            </a:r>
            <a:r>
              <a:rPr lang="pt-BR" noProof="0" dirty="0"/>
              <a:t> UNESCO?</a:t>
            </a:r>
          </a:p>
        </p:txBody>
      </p:sp>
      <p:sp>
        <p:nvSpPr>
          <p:cNvPr id="2" name="Espaço Reservado para Número de Slide 1">
            <a:extLst>
              <a:ext uri="{FF2B5EF4-FFF2-40B4-BE49-F238E27FC236}">
                <a16:creationId xmlns:a16="http://schemas.microsoft.com/office/drawing/2014/main" id="{E2EE4A59-019F-F1DC-2D63-12AA3C922A68}"/>
              </a:ext>
            </a:extLst>
          </p:cNvPr>
          <p:cNvSpPr>
            <a:spLocks noGrp="1"/>
          </p:cNvSpPr>
          <p:nvPr>
            <p:ph type="sldNum" sz="quarter" idx="12"/>
          </p:nvPr>
        </p:nvSpPr>
        <p:spPr/>
        <p:txBody>
          <a:bodyPr/>
          <a:lstStyle/>
          <a:p>
            <a:fld id="{32450D5D-85EA-4F94-AF67-F2C3070CC9B5}" type="slidenum">
              <a:rPr lang="pt-BR" noProof="0" smtClean="0"/>
              <a:t>6</a:t>
            </a:fld>
            <a:endParaRPr lang="pt-BR" noProof="0" dirty="0"/>
          </a:p>
        </p:txBody>
      </p:sp>
      <p:pic>
        <p:nvPicPr>
          <p:cNvPr id="38" name="Picture 37">
            <a:extLst>
              <a:ext uri="{FF2B5EF4-FFF2-40B4-BE49-F238E27FC236}">
                <a16:creationId xmlns:a16="http://schemas.microsoft.com/office/drawing/2014/main" id="{1EE2DFCA-9515-7A20-2F34-278249C41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1583757"/>
            <a:ext cx="10610850" cy="3536950"/>
          </a:xfrm>
          <a:prstGeom prst="rect">
            <a:avLst/>
          </a:prstGeom>
        </p:spPr>
      </p:pic>
      <p:sp>
        <p:nvSpPr>
          <p:cNvPr id="40" name="TextBox 39">
            <a:extLst>
              <a:ext uri="{FF2B5EF4-FFF2-40B4-BE49-F238E27FC236}">
                <a16:creationId xmlns:a16="http://schemas.microsoft.com/office/drawing/2014/main" id="{9ED4C742-A9E5-EC16-12B0-CC22A8E8AB70}"/>
              </a:ext>
            </a:extLst>
          </p:cNvPr>
          <p:cNvSpPr txBox="1"/>
          <p:nvPr/>
        </p:nvSpPr>
        <p:spPr>
          <a:xfrm>
            <a:off x="365125" y="1027906"/>
            <a:ext cx="10510976" cy="369332"/>
          </a:xfrm>
          <a:prstGeom prst="rect">
            <a:avLst/>
          </a:prstGeom>
          <a:noFill/>
        </p:spPr>
        <p:txBody>
          <a:bodyPr wrap="square">
            <a:spAutoFit/>
          </a:bodyPr>
          <a:lstStyle/>
          <a:p>
            <a:r>
              <a:rPr lang="en-US" dirty="0"/>
              <a:t>Rather than creating a regulatory exemption, the sandbox becomes a public-interest governance space.</a:t>
            </a:r>
          </a:p>
        </p:txBody>
      </p:sp>
      <p:sp>
        <p:nvSpPr>
          <p:cNvPr id="43" name="Shape 29">
            <a:extLst>
              <a:ext uri="{FF2B5EF4-FFF2-40B4-BE49-F238E27FC236}">
                <a16:creationId xmlns:a16="http://schemas.microsoft.com/office/drawing/2014/main" id="{6D8598D8-6157-98E8-C178-C8418387B35B}"/>
              </a:ext>
            </a:extLst>
          </p:cNvPr>
          <p:cNvSpPr/>
          <p:nvPr/>
        </p:nvSpPr>
        <p:spPr>
          <a:xfrm>
            <a:off x="366382" y="5274243"/>
            <a:ext cx="6676303" cy="781036"/>
          </a:xfrm>
          <a:prstGeom prst="rect">
            <a:avLst/>
          </a:prstGeom>
          <a:solidFill>
            <a:srgbClr val="FEF9E7"/>
          </a:solidFill>
          <a:ln/>
        </p:spPr>
        <p:txBody>
          <a:bodyPr/>
          <a:lstStyle/>
          <a:p>
            <a:endParaRPr lang="pt-BR" sz="1400" noProof="0" dirty="0"/>
          </a:p>
        </p:txBody>
      </p:sp>
      <p:sp>
        <p:nvSpPr>
          <p:cNvPr id="44" name="Shape 30">
            <a:extLst>
              <a:ext uri="{FF2B5EF4-FFF2-40B4-BE49-F238E27FC236}">
                <a16:creationId xmlns:a16="http://schemas.microsoft.com/office/drawing/2014/main" id="{71D77647-1464-240A-4C50-AB75A2428DF7}"/>
              </a:ext>
            </a:extLst>
          </p:cNvPr>
          <p:cNvSpPr/>
          <p:nvPr/>
        </p:nvSpPr>
        <p:spPr>
          <a:xfrm>
            <a:off x="365125" y="5336852"/>
            <a:ext cx="66431" cy="568970"/>
          </a:xfrm>
          <a:prstGeom prst="rect">
            <a:avLst/>
          </a:prstGeom>
          <a:solidFill>
            <a:srgbClr val="FCD34D"/>
          </a:solidFill>
          <a:ln/>
        </p:spPr>
        <p:txBody>
          <a:bodyPr/>
          <a:lstStyle/>
          <a:p>
            <a:endParaRPr lang="pt-BR" sz="1400" noProof="0" dirty="0"/>
          </a:p>
        </p:txBody>
      </p:sp>
      <p:sp>
        <p:nvSpPr>
          <p:cNvPr id="45" name="TextBox 44">
            <a:extLst>
              <a:ext uri="{FF2B5EF4-FFF2-40B4-BE49-F238E27FC236}">
                <a16:creationId xmlns:a16="http://schemas.microsoft.com/office/drawing/2014/main" id="{EB5D311B-C550-EB32-8225-1CD3F2E46F32}"/>
              </a:ext>
            </a:extLst>
          </p:cNvPr>
          <p:cNvSpPr txBox="1"/>
          <p:nvPr/>
        </p:nvSpPr>
        <p:spPr>
          <a:xfrm>
            <a:off x="609600" y="5381174"/>
            <a:ext cx="5905500" cy="670162"/>
          </a:xfrm>
          <a:prstGeom prst="rect">
            <a:avLst/>
          </a:prstGeom>
          <a:noFill/>
        </p:spPr>
        <p:txBody>
          <a:bodyPr wrap="square">
            <a:spAutoFit/>
          </a:bodyPr>
          <a:lstStyle/>
          <a:p>
            <a:pPr>
              <a:buNone/>
            </a:pPr>
            <a:r>
              <a:rPr lang="en-US" dirty="0"/>
              <a:t>A rights-based sandbox provides a controlled space to:</a:t>
            </a:r>
          </a:p>
          <a:p>
            <a:pPr>
              <a:buNone/>
            </a:pPr>
            <a:r>
              <a:rPr lang="en-US" b="1" dirty="0"/>
              <a:t>TEST → EVALUATE → MITIGATE → LEARN → DECIDE</a:t>
            </a:r>
            <a:endParaRPr lang="en-US" dirty="0"/>
          </a:p>
        </p:txBody>
      </p:sp>
      <p:pic>
        <p:nvPicPr>
          <p:cNvPr id="3" name="Picture 2">
            <a:extLst>
              <a:ext uri="{FF2B5EF4-FFF2-40B4-BE49-F238E27FC236}">
                <a16:creationId xmlns:a16="http://schemas.microsoft.com/office/drawing/2014/main" id="{78711327-CDA0-865C-1D37-9551A59B25E0}"/>
              </a:ext>
            </a:extLst>
          </p:cNvPr>
          <p:cNvPicPr>
            <a:picLocks noChangeAspect="1"/>
          </p:cNvPicPr>
          <p:nvPr/>
        </p:nvPicPr>
        <p:blipFill>
          <a:blip r:embed="rId3"/>
          <a:stretch>
            <a:fillRect/>
          </a:stretch>
        </p:blipFill>
        <p:spPr>
          <a:xfrm>
            <a:off x="268680" y="134936"/>
            <a:ext cx="11069000" cy="6223001"/>
          </a:xfrm>
          <a:prstGeom prst="rect">
            <a:avLst/>
          </a:prstGeom>
        </p:spPr>
      </p:pic>
    </p:spTree>
    <p:extLst>
      <p:ext uri="{BB962C8B-B14F-4D97-AF65-F5344CB8AC3E}">
        <p14:creationId xmlns:p14="http://schemas.microsoft.com/office/powerpoint/2010/main" val="1875960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47534-798E-480E-C589-BB75A62D62BB}"/>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0573DF12-D3C3-8F07-D39F-14601E65533A}"/>
              </a:ext>
            </a:extLst>
          </p:cNvPr>
          <p:cNvSpPr>
            <a:spLocks noGrp="1"/>
          </p:cNvSpPr>
          <p:nvPr>
            <p:ph type="title"/>
          </p:nvPr>
        </p:nvSpPr>
        <p:spPr>
          <a:xfrm>
            <a:off x="365125" y="365125"/>
            <a:ext cx="11461750" cy="591055"/>
          </a:xfrm>
        </p:spPr>
        <p:txBody>
          <a:bodyPr>
            <a:normAutofit fontScale="90000"/>
          </a:bodyPr>
          <a:lstStyle/>
          <a:p>
            <a:r>
              <a:rPr lang="pt-BR" noProof="0" dirty="0" err="1"/>
              <a:t>One</a:t>
            </a:r>
            <a:r>
              <a:rPr lang="pt-BR" noProof="0" dirty="0"/>
              <a:t> Framework, </a:t>
            </a:r>
            <a:r>
              <a:rPr lang="pt-BR" noProof="0" dirty="0" err="1"/>
              <a:t>Different</a:t>
            </a:r>
            <a:r>
              <a:rPr lang="pt-BR" noProof="0" dirty="0"/>
              <a:t> </a:t>
            </a:r>
            <a:r>
              <a:rPr lang="pt-BR" noProof="0" dirty="0" err="1"/>
              <a:t>Sectoral</a:t>
            </a:r>
            <a:r>
              <a:rPr lang="pt-BR" noProof="0" dirty="0"/>
              <a:t> </a:t>
            </a:r>
            <a:r>
              <a:rPr lang="pt-BR" noProof="0" dirty="0" err="1"/>
              <a:t>Risks</a:t>
            </a:r>
            <a:endParaRPr lang="pt-BR" noProof="0" dirty="0"/>
          </a:p>
        </p:txBody>
      </p:sp>
      <p:sp>
        <p:nvSpPr>
          <p:cNvPr id="31" name="Shape 29">
            <a:extLst>
              <a:ext uri="{FF2B5EF4-FFF2-40B4-BE49-F238E27FC236}">
                <a16:creationId xmlns:a16="http://schemas.microsoft.com/office/drawing/2014/main" id="{F45BC984-89FD-173A-27AD-493855486B9E}"/>
              </a:ext>
            </a:extLst>
          </p:cNvPr>
          <p:cNvSpPr/>
          <p:nvPr/>
        </p:nvSpPr>
        <p:spPr>
          <a:xfrm>
            <a:off x="7224106" y="5143480"/>
            <a:ext cx="4594718" cy="983469"/>
          </a:xfrm>
          <a:prstGeom prst="rect">
            <a:avLst/>
          </a:prstGeom>
          <a:solidFill>
            <a:srgbClr val="FEF9E7"/>
          </a:solidFill>
          <a:ln/>
        </p:spPr>
        <p:txBody>
          <a:bodyPr/>
          <a:lstStyle/>
          <a:p>
            <a:endParaRPr lang="pt-BR" sz="1400" noProof="0" dirty="0"/>
          </a:p>
        </p:txBody>
      </p:sp>
      <p:sp>
        <p:nvSpPr>
          <p:cNvPr id="32" name="Shape 30">
            <a:extLst>
              <a:ext uri="{FF2B5EF4-FFF2-40B4-BE49-F238E27FC236}">
                <a16:creationId xmlns:a16="http://schemas.microsoft.com/office/drawing/2014/main" id="{8BE1E93C-50A0-1935-A6EA-745D2C4607FE}"/>
              </a:ext>
            </a:extLst>
          </p:cNvPr>
          <p:cNvSpPr/>
          <p:nvPr/>
        </p:nvSpPr>
        <p:spPr>
          <a:xfrm>
            <a:off x="7222849" y="5110840"/>
            <a:ext cx="45719" cy="548738"/>
          </a:xfrm>
          <a:prstGeom prst="rect">
            <a:avLst/>
          </a:prstGeom>
          <a:solidFill>
            <a:srgbClr val="FCD34D"/>
          </a:solidFill>
          <a:ln/>
        </p:spPr>
        <p:txBody>
          <a:bodyPr/>
          <a:lstStyle/>
          <a:p>
            <a:endParaRPr lang="pt-BR" sz="1400" noProof="0" dirty="0"/>
          </a:p>
        </p:txBody>
      </p:sp>
      <p:sp>
        <p:nvSpPr>
          <p:cNvPr id="34" name="Text 32">
            <a:extLst>
              <a:ext uri="{FF2B5EF4-FFF2-40B4-BE49-F238E27FC236}">
                <a16:creationId xmlns:a16="http://schemas.microsoft.com/office/drawing/2014/main" id="{938F58E1-8B3A-64C6-D439-9EC77AB5D94E}"/>
              </a:ext>
            </a:extLst>
          </p:cNvPr>
          <p:cNvSpPr/>
          <p:nvPr/>
        </p:nvSpPr>
        <p:spPr>
          <a:xfrm>
            <a:off x="7331262" y="5153229"/>
            <a:ext cx="3839842" cy="215444"/>
          </a:xfrm>
          <a:prstGeom prst="rect">
            <a:avLst/>
          </a:prstGeom>
          <a:noFill/>
          <a:ln/>
        </p:spPr>
        <p:txBody>
          <a:bodyPr wrap="squar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A universal </a:t>
            </a:r>
            <a:r>
              <a:rPr lang="pt-BR" sz="1400" b="1" noProof="0" dirty="0" err="1">
                <a:solidFill>
                  <a:srgbClr val="0F172A"/>
                </a:solidFill>
                <a:latin typeface="Open Sans" pitchFamily="34" charset="0"/>
                <a:ea typeface="Open Sans" pitchFamily="34" charset="-122"/>
                <a:cs typeface="Open Sans" pitchFamily="34" charset="-120"/>
              </a:rPr>
              <a:t>ethical</a:t>
            </a:r>
            <a:r>
              <a:rPr lang="pt-BR" sz="1400" b="1" noProof="0" dirty="0">
                <a:solidFill>
                  <a:srgbClr val="0F172A"/>
                </a:solidFill>
                <a:latin typeface="Open Sans" pitchFamily="34" charset="0"/>
                <a:ea typeface="Open Sans" pitchFamily="34" charset="-122"/>
                <a:cs typeface="Open Sans" pitchFamily="34" charset="-120"/>
              </a:rPr>
              <a:t> checklist </a:t>
            </a:r>
            <a:r>
              <a:rPr lang="pt-BR" sz="1400" b="1" noProof="0" dirty="0" err="1">
                <a:solidFill>
                  <a:srgbClr val="0F172A"/>
                </a:solidFill>
                <a:latin typeface="Open Sans" pitchFamily="34" charset="0"/>
                <a:ea typeface="Open Sans" pitchFamily="34" charset="-122"/>
                <a:cs typeface="Open Sans" pitchFamily="34" charset="-120"/>
              </a:rPr>
              <a:t>is</a:t>
            </a:r>
            <a:r>
              <a:rPr lang="pt-BR" sz="1400" b="1" noProof="0" dirty="0">
                <a:solidFill>
                  <a:srgbClr val="0F172A"/>
                </a:solidFill>
                <a:latin typeface="Open Sans" pitchFamily="34" charset="0"/>
                <a:ea typeface="Open Sans" pitchFamily="34" charset="-122"/>
                <a:cs typeface="Open Sans" pitchFamily="34" charset="-120"/>
              </a:rPr>
              <a:t> </a:t>
            </a:r>
            <a:r>
              <a:rPr lang="pt-BR" sz="1400" b="1" noProof="0" dirty="0" err="1">
                <a:solidFill>
                  <a:srgbClr val="0F172A"/>
                </a:solidFill>
                <a:latin typeface="Open Sans" pitchFamily="34" charset="0"/>
                <a:ea typeface="Open Sans" pitchFamily="34" charset="-122"/>
                <a:cs typeface="Open Sans" pitchFamily="34" charset="-120"/>
              </a:rPr>
              <a:t>not</a:t>
            </a:r>
            <a:r>
              <a:rPr lang="pt-BR" sz="1400" b="1" noProof="0" dirty="0">
                <a:solidFill>
                  <a:srgbClr val="0F172A"/>
                </a:solidFill>
                <a:latin typeface="Open Sans" pitchFamily="34" charset="0"/>
                <a:ea typeface="Open Sans" pitchFamily="34" charset="-122"/>
                <a:cs typeface="Open Sans" pitchFamily="34" charset="-120"/>
              </a:rPr>
              <a:t> </a:t>
            </a:r>
            <a:r>
              <a:rPr lang="pt-BR" sz="1400" b="1" noProof="0" dirty="0" err="1">
                <a:solidFill>
                  <a:srgbClr val="0F172A"/>
                </a:solidFill>
                <a:latin typeface="Open Sans" pitchFamily="34" charset="0"/>
                <a:ea typeface="Open Sans" pitchFamily="34" charset="-122"/>
                <a:cs typeface="Open Sans" pitchFamily="34" charset="-120"/>
              </a:rPr>
              <a:t>enough</a:t>
            </a:r>
            <a:endParaRPr lang="pt-BR" sz="1400" noProof="0" dirty="0"/>
          </a:p>
        </p:txBody>
      </p:sp>
      <p:sp>
        <p:nvSpPr>
          <p:cNvPr id="35" name="Text 33">
            <a:extLst>
              <a:ext uri="{FF2B5EF4-FFF2-40B4-BE49-F238E27FC236}">
                <a16:creationId xmlns:a16="http://schemas.microsoft.com/office/drawing/2014/main" id="{B5565C11-0B59-3BF6-84CF-8AE1D1461B5F}"/>
              </a:ext>
            </a:extLst>
          </p:cNvPr>
          <p:cNvSpPr/>
          <p:nvPr/>
        </p:nvSpPr>
        <p:spPr>
          <a:xfrm>
            <a:off x="7331262" y="5446147"/>
            <a:ext cx="4495611" cy="430887"/>
          </a:xfrm>
          <a:prstGeom prst="rect">
            <a:avLst/>
          </a:prstGeom>
          <a:noFill/>
          <a:ln/>
        </p:spPr>
        <p:txBody>
          <a:bodyPr wrap="square" lIns="0" tIns="0" rIns="0" bIns="0" rtlCol="0" anchor="t">
            <a:spAutoFit/>
          </a:bodyPr>
          <a:lstStyle/>
          <a:p>
            <a:pPr marL="0" indent="0" algn="l">
              <a:buNone/>
            </a:pPr>
            <a:r>
              <a:rPr lang="pt-BR" sz="1400" noProof="0" dirty="0">
                <a:solidFill>
                  <a:srgbClr val="374151"/>
                </a:solidFill>
                <a:latin typeface="Open Sans" pitchFamily="34" charset="0"/>
                <a:ea typeface="Open Sans" pitchFamily="34" charset="-122"/>
                <a:cs typeface="Open Sans" pitchFamily="34" charset="-120"/>
              </a:rPr>
              <a:t>The </a:t>
            </a:r>
            <a:r>
              <a:rPr lang="pt-BR" sz="1400" noProof="0" dirty="0" err="1">
                <a:solidFill>
                  <a:srgbClr val="374151"/>
                </a:solidFill>
                <a:latin typeface="Open Sans" pitchFamily="34" charset="0"/>
                <a:ea typeface="Open Sans" pitchFamily="34" charset="-122"/>
                <a:cs typeface="Open Sans" pitchFamily="34" charset="-120"/>
              </a:rPr>
              <a:t>same</a:t>
            </a:r>
            <a:r>
              <a:rPr lang="pt-BR" sz="1400" noProof="0" dirty="0">
                <a:solidFill>
                  <a:srgbClr val="374151"/>
                </a:solidFill>
                <a:latin typeface="Open Sans" pitchFamily="34" charset="0"/>
                <a:ea typeface="Open Sans" pitchFamily="34" charset="-122"/>
                <a:cs typeface="Open Sans" pitchFamily="34" charset="-120"/>
              </a:rPr>
              <a:t> UNESCO </a:t>
            </a:r>
            <a:r>
              <a:rPr lang="pt-BR" sz="1400" noProof="0" dirty="0" err="1">
                <a:solidFill>
                  <a:srgbClr val="374151"/>
                </a:solidFill>
                <a:latin typeface="Open Sans" pitchFamily="34" charset="0"/>
                <a:ea typeface="Open Sans" pitchFamily="34" charset="-122"/>
                <a:cs typeface="Open Sans" pitchFamily="34" charset="-120"/>
              </a:rPr>
              <a:t>principle</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generates</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different</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regulatory</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questions</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depending</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on</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the</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application</a:t>
            </a:r>
            <a:r>
              <a:rPr lang="pt-BR" sz="1400" noProof="0" dirty="0">
                <a:solidFill>
                  <a:srgbClr val="374151"/>
                </a:solidFill>
                <a:latin typeface="Open Sans" pitchFamily="34" charset="0"/>
                <a:ea typeface="Open Sans" pitchFamily="34" charset="-122"/>
                <a:cs typeface="Open Sans" pitchFamily="34" charset="-120"/>
              </a:rPr>
              <a:t>.</a:t>
            </a:r>
            <a:endParaRPr lang="pt-BR" sz="1400" noProof="0" dirty="0"/>
          </a:p>
        </p:txBody>
      </p:sp>
      <p:sp>
        <p:nvSpPr>
          <p:cNvPr id="3" name="Espaço Reservado para Número de Slide 2">
            <a:extLst>
              <a:ext uri="{FF2B5EF4-FFF2-40B4-BE49-F238E27FC236}">
                <a16:creationId xmlns:a16="http://schemas.microsoft.com/office/drawing/2014/main" id="{1ED63E05-D8AE-1209-D988-94EAD7636E82}"/>
              </a:ext>
            </a:extLst>
          </p:cNvPr>
          <p:cNvSpPr>
            <a:spLocks noGrp="1"/>
          </p:cNvSpPr>
          <p:nvPr>
            <p:ph type="sldNum" sz="quarter" idx="12"/>
          </p:nvPr>
        </p:nvSpPr>
        <p:spPr/>
        <p:txBody>
          <a:bodyPr/>
          <a:lstStyle/>
          <a:p>
            <a:fld id="{32450D5D-85EA-4F94-AF67-F2C3070CC9B5}" type="slidenum">
              <a:rPr lang="pt-BR" noProof="0" smtClean="0"/>
              <a:t>7</a:t>
            </a:fld>
            <a:endParaRPr lang="pt-BR" noProof="0" dirty="0"/>
          </a:p>
        </p:txBody>
      </p:sp>
      <p:graphicFrame>
        <p:nvGraphicFramePr>
          <p:cNvPr id="36" name="Table 35">
            <a:extLst>
              <a:ext uri="{FF2B5EF4-FFF2-40B4-BE49-F238E27FC236}">
                <a16:creationId xmlns:a16="http://schemas.microsoft.com/office/drawing/2014/main" id="{C6FAC2F2-A235-DFD9-2916-5DF569FF61F8}"/>
              </a:ext>
            </a:extLst>
          </p:cNvPr>
          <p:cNvGraphicFramePr>
            <a:graphicFrameLocks noGrp="1"/>
          </p:cNvGraphicFramePr>
          <p:nvPr>
            <p:extLst>
              <p:ext uri="{D42A27DB-BD31-4B8C-83A1-F6EECF244321}">
                <p14:modId xmlns:p14="http://schemas.microsoft.com/office/powerpoint/2010/main" val="2974242378"/>
              </p:ext>
            </p:extLst>
          </p:nvPr>
        </p:nvGraphicFramePr>
        <p:xfrm>
          <a:off x="365125" y="1169202"/>
          <a:ext cx="11461748" cy="3566160"/>
        </p:xfrm>
        <a:graphic>
          <a:graphicData uri="http://schemas.openxmlformats.org/drawingml/2006/table">
            <a:tbl>
              <a:tblPr/>
              <a:tblGrid>
                <a:gridCol w="2865437">
                  <a:extLst>
                    <a:ext uri="{9D8B030D-6E8A-4147-A177-3AD203B41FA5}">
                      <a16:colId xmlns:a16="http://schemas.microsoft.com/office/drawing/2014/main" val="1259325586"/>
                    </a:ext>
                  </a:extLst>
                </a:gridCol>
                <a:gridCol w="2865437">
                  <a:extLst>
                    <a:ext uri="{9D8B030D-6E8A-4147-A177-3AD203B41FA5}">
                      <a16:colId xmlns:a16="http://schemas.microsoft.com/office/drawing/2014/main" val="2475924615"/>
                    </a:ext>
                  </a:extLst>
                </a:gridCol>
                <a:gridCol w="2865437">
                  <a:extLst>
                    <a:ext uri="{9D8B030D-6E8A-4147-A177-3AD203B41FA5}">
                      <a16:colId xmlns:a16="http://schemas.microsoft.com/office/drawing/2014/main" val="3596092100"/>
                    </a:ext>
                  </a:extLst>
                </a:gridCol>
                <a:gridCol w="2865437">
                  <a:extLst>
                    <a:ext uri="{9D8B030D-6E8A-4147-A177-3AD203B41FA5}">
                      <a16:colId xmlns:a16="http://schemas.microsoft.com/office/drawing/2014/main" val="998683706"/>
                    </a:ext>
                  </a:extLst>
                </a:gridCol>
              </a:tblGrid>
              <a:tr h="365760">
                <a:tc>
                  <a:txBody>
                    <a:bodyPr/>
                    <a:lstStyle/>
                    <a:p>
                      <a:pPr>
                        <a:buNone/>
                      </a:pPr>
                      <a:endParaRPr lang="en-SI" sz="1800"/>
                    </a:p>
                  </a:txBody>
                  <a:tcPr anchor="ctr">
                    <a:lnL>
                      <a:noFill/>
                    </a:lnL>
                    <a:lnR>
                      <a:noFill/>
                    </a:lnR>
                    <a:lnT>
                      <a:noFill/>
                    </a:lnT>
                    <a:lnB>
                      <a:noFill/>
                    </a:lnB>
                    <a:noFill/>
                  </a:tcPr>
                </a:tc>
                <a:tc>
                  <a:txBody>
                    <a:bodyPr/>
                    <a:lstStyle/>
                    <a:p>
                      <a:pPr>
                        <a:buNone/>
                      </a:pPr>
                      <a:r>
                        <a:rPr lang="en-SI" sz="1800"/>
                        <a:t>🏥 </a:t>
                      </a:r>
                      <a:r>
                        <a:rPr lang="en-US" sz="1800"/>
                        <a:t>Health AI</a:t>
                      </a:r>
                    </a:p>
                  </a:txBody>
                  <a:tcPr anchor="ctr">
                    <a:lnL>
                      <a:noFill/>
                    </a:lnL>
                    <a:lnR>
                      <a:noFill/>
                    </a:lnR>
                    <a:lnT>
                      <a:noFill/>
                    </a:lnT>
                    <a:lnB>
                      <a:noFill/>
                    </a:lnB>
                    <a:noFill/>
                  </a:tcPr>
                </a:tc>
                <a:tc>
                  <a:txBody>
                    <a:bodyPr/>
                    <a:lstStyle/>
                    <a:p>
                      <a:pPr>
                        <a:buNone/>
                      </a:pPr>
                      <a:r>
                        <a:rPr lang="en-SI" sz="1800"/>
                        <a:t>🛡 </a:t>
                      </a:r>
                      <a:r>
                        <a:rPr lang="en-US" sz="1800"/>
                        <a:t>Cybersecurity AI</a:t>
                      </a:r>
                    </a:p>
                  </a:txBody>
                  <a:tcPr anchor="ctr">
                    <a:lnL>
                      <a:noFill/>
                    </a:lnL>
                    <a:lnR>
                      <a:noFill/>
                    </a:lnR>
                    <a:lnT>
                      <a:noFill/>
                    </a:lnT>
                    <a:lnB>
                      <a:noFill/>
                    </a:lnB>
                    <a:noFill/>
                  </a:tcPr>
                </a:tc>
                <a:tc>
                  <a:txBody>
                    <a:bodyPr/>
                    <a:lstStyle/>
                    <a:p>
                      <a:pPr>
                        <a:buNone/>
                      </a:pPr>
                      <a:r>
                        <a:rPr lang="en-SI" sz="1800"/>
                        <a:t>🚇 </a:t>
                      </a:r>
                      <a:r>
                        <a:rPr lang="en-US" sz="1800"/>
                        <a:t>AI-enabled Mobility</a:t>
                      </a:r>
                    </a:p>
                  </a:txBody>
                  <a:tcPr anchor="ctr">
                    <a:lnL>
                      <a:noFill/>
                    </a:lnL>
                    <a:lnR>
                      <a:noFill/>
                    </a:lnR>
                    <a:lnT>
                      <a:noFill/>
                    </a:lnT>
                    <a:lnB>
                      <a:noFill/>
                    </a:lnB>
                    <a:noFill/>
                  </a:tcPr>
                </a:tc>
                <a:extLst>
                  <a:ext uri="{0D108BD9-81ED-4DB2-BD59-A6C34878D82A}">
                    <a16:rowId xmlns:a16="http://schemas.microsoft.com/office/drawing/2014/main" val="3429878862"/>
                  </a:ext>
                </a:extLst>
              </a:tr>
              <a:tr h="914400">
                <a:tc>
                  <a:txBody>
                    <a:bodyPr/>
                    <a:lstStyle/>
                    <a:p>
                      <a:pPr>
                        <a:buNone/>
                      </a:pPr>
                      <a:r>
                        <a:rPr lang="en-US" sz="1800" b="1"/>
                        <a:t>Transparency</a:t>
                      </a:r>
                      <a:endParaRPr lang="en-US" sz="1800"/>
                    </a:p>
                  </a:txBody>
                  <a:tcPr anchor="ctr">
                    <a:lnL>
                      <a:noFill/>
                    </a:lnL>
                    <a:lnR>
                      <a:noFill/>
                    </a:lnR>
                    <a:lnT>
                      <a:noFill/>
                    </a:lnT>
                    <a:lnB>
                      <a:noFill/>
                    </a:lnB>
                    <a:noFill/>
                  </a:tcPr>
                </a:tc>
                <a:tc>
                  <a:txBody>
                    <a:bodyPr/>
                    <a:lstStyle/>
                    <a:p>
                      <a:pPr>
                        <a:buNone/>
                      </a:pPr>
                      <a:r>
                        <a:rPr lang="en-US" sz="1800"/>
                        <a:t>Clinical evidence &amp; data provenance</a:t>
                      </a:r>
                    </a:p>
                  </a:txBody>
                  <a:tcPr anchor="ctr">
                    <a:lnL>
                      <a:noFill/>
                    </a:lnL>
                    <a:lnR>
                      <a:noFill/>
                    </a:lnR>
                    <a:lnT>
                      <a:noFill/>
                    </a:lnT>
                    <a:lnB>
                      <a:noFill/>
                    </a:lnB>
                    <a:noFill/>
                  </a:tcPr>
                </a:tc>
                <a:tc>
                  <a:txBody>
                    <a:bodyPr/>
                    <a:lstStyle/>
                    <a:p>
                      <a:pPr>
                        <a:buNone/>
                      </a:pPr>
                      <a:r>
                        <a:rPr lang="en-US" sz="1800"/>
                        <a:t>Threat detection &amp; model limitations</a:t>
                      </a:r>
                    </a:p>
                  </a:txBody>
                  <a:tcPr anchor="ctr">
                    <a:lnL>
                      <a:noFill/>
                    </a:lnL>
                    <a:lnR>
                      <a:noFill/>
                    </a:lnR>
                    <a:lnT>
                      <a:noFill/>
                    </a:lnT>
                    <a:lnB>
                      <a:noFill/>
                    </a:lnB>
                    <a:noFill/>
                  </a:tcPr>
                </a:tc>
                <a:tc>
                  <a:txBody>
                    <a:bodyPr/>
                    <a:lstStyle/>
                    <a:p>
                      <a:pPr>
                        <a:buNone/>
                      </a:pPr>
                      <a:r>
                        <a:rPr lang="en-US" sz="1800"/>
                        <a:t>Automated traffic/surveillance decisions</a:t>
                      </a:r>
                    </a:p>
                  </a:txBody>
                  <a:tcPr anchor="ctr">
                    <a:lnL>
                      <a:noFill/>
                    </a:lnL>
                    <a:lnR>
                      <a:noFill/>
                    </a:lnR>
                    <a:lnT>
                      <a:noFill/>
                    </a:lnT>
                    <a:lnB>
                      <a:noFill/>
                    </a:lnB>
                    <a:noFill/>
                  </a:tcPr>
                </a:tc>
                <a:extLst>
                  <a:ext uri="{0D108BD9-81ED-4DB2-BD59-A6C34878D82A}">
                    <a16:rowId xmlns:a16="http://schemas.microsoft.com/office/drawing/2014/main" val="587785347"/>
                  </a:ext>
                </a:extLst>
              </a:tr>
              <a:tr h="365760">
                <a:tc>
                  <a:txBody>
                    <a:bodyPr/>
                    <a:lstStyle/>
                    <a:p>
                      <a:pPr>
                        <a:buNone/>
                      </a:pPr>
                      <a:r>
                        <a:rPr lang="en-US" sz="1800" b="1"/>
                        <a:t>Human-centric</a:t>
                      </a:r>
                      <a:endParaRPr lang="en-US" sz="1800"/>
                    </a:p>
                  </a:txBody>
                  <a:tcPr anchor="ctr">
                    <a:lnL>
                      <a:noFill/>
                    </a:lnL>
                    <a:lnR>
                      <a:noFill/>
                    </a:lnR>
                    <a:lnT>
                      <a:noFill/>
                    </a:lnT>
                    <a:lnB>
                      <a:noFill/>
                    </a:lnB>
                    <a:noFill/>
                  </a:tcPr>
                </a:tc>
                <a:tc>
                  <a:txBody>
                    <a:bodyPr/>
                    <a:lstStyle/>
                    <a:p>
                      <a:pPr>
                        <a:buNone/>
                      </a:pPr>
                      <a:r>
                        <a:rPr lang="en-US" sz="1800"/>
                        <a:t>Physician oversight</a:t>
                      </a:r>
                    </a:p>
                  </a:txBody>
                  <a:tcPr anchor="ctr">
                    <a:lnL>
                      <a:noFill/>
                    </a:lnL>
                    <a:lnR>
                      <a:noFill/>
                    </a:lnR>
                    <a:lnT>
                      <a:noFill/>
                    </a:lnT>
                    <a:lnB>
                      <a:noFill/>
                    </a:lnB>
                    <a:noFill/>
                  </a:tcPr>
                </a:tc>
                <a:tc>
                  <a:txBody>
                    <a:bodyPr/>
                    <a:lstStyle/>
                    <a:p>
                      <a:pPr>
                        <a:buNone/>
                      </a:pPr>
                      <a:r>
                        <a:rPr lang="en-US" sz="1800"/>
                        <a:t>Security analyst oversight</a:t>
                      </a:r>
                    </a:p>
                  </a:txBody>
                  <a:tcPr anchor="ctr">
                    <a:lnL>
                      <a:noFill/>
                    </a:lnL>
                    <a:lnR>
                      <a:noFill/>
                    </a:lnR>
                    <a:lnT>
                      <a:noFill/>
                    </a:lnT>
                    <a:lnB>
                      <a:noFill/>
                    </a:lnB>
                    <a:noFill/>
                  </a:tcPr>
                </a:tc>
                <a:tc>
                  <a:txBody>
                    <a:bodyPr/>
                    <a:lstStyle/>
                    <a:p>
                      <a:pPr>
                        <a:buNone/>
                      </a:pPr>
                      <a:r>
                        <a:rPr lang="en-US" sz="1800"/>
                        <a:t>Operator intervention</a:t>
                      </a:r>
                    </a:p>
                  </a:txBody>
                  <a:tcPr anchor="ctr">
                    <a:lnL>
                      <a:noFill/>
                    </a:lnL>
                    <a:lnR>
                      <a:noFill/>
                    </a:lnR>
                    <a:lnT>
                      <a:noFill/>
                    </a:lnT>
                    <a:lnB>
                      <a:noFill/>
                    </a:lnB>
                    <a:noFill/>
                  </a:tcPr>
                </a:tc>
                <a:extLst>
                  <a:ext uri="{0D108BD9-81ED-4DB2-BD59-A6C34878D82A}">
                    <a16:rowId xmlns:a16="http://schemas.microsoft.com/office/drawing/2014/main" val="4033519092"/>
                  </a:ext>
                </a:extLst>
              </a:tr>
              <a:tr h="640080">
                <a:tc>
                  <a:txBody>
                    <a:bodyPr/>
                    <a:lstStyle/>
                    <a:p>
                      <a:pPr>
                        <a:buNone/>
                      </a:pPr>
                      <a:r>
                        <a:rPr lang="en-US" sz="1800" b="1"/>
                        <a:t>Mitigation</a:t>
                      </a:r>
                      <a:endParaRPr lang="en-US" sz="1800"/>
                    </a:p>
                  </a:txBody>
                  <a:tcPr anchor="ctr">
                    <a:lnL>
                      <a:noFill/>
                    </a:lnL>
                    <a:lnR>
                      <a:noFill/>
                    </a:lnR>
                    <a:lnT>
                      <a:noFill/>
                    </a:lnT>
                    <a:lnB>
                      <a:noFill/>
                    </a:lnB>
                    <a:noFill/>
                  </a:tcPr>
                </a:tc>
                <a:tc>
                  <a:txBody>
                    <a:bodyPr/>
                    <a:lstStyle/>
                    <a:p>
                      <a:pPr>
                        <a:buNone/>
                      </a:pPr>
                      <a:r>
                        <a:rPr lang="en-US" sz="1800"/>
                        <a:t>Patient safety &amp; bias</a:t>
                      </a:r>
                    </a:p>
                  </a:txBody>
                  <a:tcPr anchor="ctr">
                    <a:lnL>
                      <a:noFill/>
                    </a:lnL>
                    <a:lnR>
                      <a:noFill/>
                    </a:lnR>
                    <a:lnT>
                      <a:noFill/>
                    </a:lnT>
                    <a:lnB>
                      <a:noFill/>
                    </a:lnB>
                    <a:noFill/>
                  </a:tcPr>
                </a:tc>
                <a:tc>
                  <a:txBody>
                    <a:bodyPr/>
                    <a:lstStyle/>
                    <a:p>
                      <a:pPr>
                        <a:buNone/>
                      </a:pPr>
                      <a:r>
                        <a:rPr lang="en-US" sz="1800"/>
                        <a:t>Adversarial attacks &amp; false positives</a:t>
                      </a:r>
                    </a:p>
                  </a:txBody>
                  <a:tcPr anchor="ctr">
                    <a:lnL>
                      <a:noFill/>
                    </a:lnL>
                    <a:lnR>
                      <a:noFill/>
                    </a:lnR>
                    <a:lnT>
                      <a:noFill/>
                    </a:lnT>
                    <a:lnB>
                      <a:noFill/>
                    </a:lnB>
                    <a:noFill/>
                  </a:tcPr>
                </a:tc>
                <a:tc>
                  <a:txBody>
                    <a:bodyPr/>
                    <a:lstStyle/>
                    <a:p>
                      <a:pPr>
                        <a:buNone/>
                      </a:pPr>
                      <a:r>
                        <a:rPr lang="en-US" sz="1800"/>
                        <a:t>Accidents &amp; surveillance risks</a:t>
                      </a:r>
                    </a:p>
                  </a:txBody>
                  <a:tcPr anchor="ctr">
                    <a:lnL>
                      <a:noFill/>
                    </a:lnL>
                    <a:lnR>
                      <a:noFill/>
                    </a:lnR>
                    <a:lnT>
                      <a:noFill/>
                    </a:lnT>
                    <a:lnB>
                      <a:noFill/>
                    </a:lnB>
                    <a:noFill/>
                  </a:tcPr>
                </a:tc>
                <a:extLst>
                  <a:ext uri="{0D108BD9-81ED-4DB2-BD59-A6C34878D82A}">
                    <a16:rowId xmlns:a16="http://schemas.microsoft.com/office/drawing/2014/main" val="3104631283"/>
                  </a:ext>
                </a:extLst>
              </a:tr>
              <a:tr h="640080">
                <a:tc>
                  <a:txBody>
                    <a:bodyPr/>
                    <a:lstStyle/>
                    <a:p>
                      <a:pPr>
                        <a:buNone/>
                      </a:pPr>
                      <a:r>
                        <a:rPr lang="en-US" sz="1800" b="1"/>
                        <a:t>Human rights</a:t>
                      </a:r>
                      <a:endParaRPr lang="en-US" sz="1800"/>
                    </a:p>
                  </a:txBody>
                  <a:tcPr anchor="ctr">
                    <a:lnL>
                      <a:noFill/>
                    </a:lnL>
                    <a:lnR>
                      <a:noFill/>
                    </a:lnR>
                    <a:lnT>
                      <a:noFill/>
                    </a:lnT>
                    <a:lnB>
                      <a:noFill/>
                    </a:lnB>
                    <a:noFill/>
                  </a:tcPr>
                </a:tc>
                <a:tc>
                  <a:txBody>
                    <a:bodyPr/>
                    <a:lstStyle/>
                    <a:p>
                      <a:pPr>
                        <a:buNone/>
                      </a:pPr>
                      <a:r>
                        <a:rPr lang="en-US" sz="1800"/>
                        <a:t>Privacy &amp; equality in healthcare</a:t>
                      </a:r>
                    </a:p>
                  </a:txBody>
                  <a:tcPr anchor="ctr">
                    <a:lnL>
                      <a:noFill/>
                    </a:lnL>
                    <a:lnR>
                      <a:noFill/>
                    </a:lnR>
                    <a:lnT>
                      <a:noFill/>
                    </a:lnT>
                    <a:lnB>
                      <a:noFill/>
                    </a:lnB>
                    <a:noFill/>
                  </a:tcPr>
                </a:tc>
                <a:tc>
                  <a:txBody>
                    <a:bodyPr/>
                    <a:lstStyle/>
                    <a:p>
                      <a:pPr>
                        <a:buNone/>
                      </a:pPr>
                      <a:r>
                        <a:rPr lang="en-US" sz="1800"/>
                        <a:t>Privacy &amp; proportional monitoring</a:t>
                      </a:r>
                    </a:p>
                  </a:txBody>
                  <a:tcPr anchor="ctr">
                    <a:lnL>
                      <a:noFill/>
                    </a:lnL>
                    <a:lnR>
                      <a:noFill/>
                    </a:lnR>
                    <a:lnT>
                      <a:noFill/>
                    </a:lnT>
                    <a:lnB>
                      <a:noFill/>
                    </a:lnB>
                    <a:noFill/>
                  </a:tcPr>
                </a:tc>
                <a:tc>
                  <a:txBody>
                    <a:bodyPr/>
                    <a:lstStyle/>
                    <a:p>
                      <a:pPr>
                        <a:buNone/>
                      </a:pPr>
                      <a:r>
                        <a:rPr lang="en-US" sz="1800"/>
                        <a:t>Mobility, privacy &amp; non-discrimination</a:t>
                      </a:r>
                    </a:p>
                  </a:txBody>
                  <a:tcPr anchor="ctr">
                    <a:lnL>
                      <a:noFill/>
                    </a:lnL>
                    <a:lnR>
                      <a:noFill/>
                    </a:lnR>
                    <a:lnT>
                      <a:noFill/>
                    </a:lnT>
                    <a:lnB>
                      <a:noFill/>
                    </a:lnB>
                    <a:noFill/>
                  </a:tcPr>
                </a:tc>
                <a:extLst>
                  <a:ext uri="{0D108BD9-81ED-4DB2-BD59-A6C34878D82A}">
                    <a16:rowId xmlns:a16="http://schemas.microsoft.com/office/drawing/2014/main" val="4244172647"/>
                  </a:ext>
                </a:extLst>
              </a:tr>
              <a:tr h="640080">
                <a:tc>
                  <a:txBody>
                    <a:bodyPr/>
                    <a:lstStyle/>
                    <a:p>
                      <a:pPr>
                        <a:buNone/>
                      </a:pPr>
                      <a:r>
                        <a:rPr lang="en-US" sz="1800" b="1"/>
                        <a:t>Accountability</a:t>
                      </a:r>
                      <a:endParaRPr lang="en-US" sz="1800"/>
                    </a:p>
                  </a:txBody>
                  <a:tcPr anchor="ctr">
                    <a:lnL>
                      <a:noFill/>
                    </a:lnL>
                    <a:lnR>
                      <a:noFill/>
                    </a:lnR>
                    <a:lnT>
                      <a:noFill/>
                    </a:lnT>
                    <a:lnB>
                      <a:noFill/>
                    </a:lnB>
                    <a:noFill/>
                  </a:tcPr>
                </a:tc>
                <a:tc>
                  <a:txBody>
                    <a:bodyPr/>
                    <a:lstStyle/>
                    <a:p>
                      <a:pPr>
                        <a:buNone/>
                      </a:pPr>
                      <a:r>
                        <a:rPr lang="en-US" sz="1800"/>
                        <a:t>Clinical responsibility</a:t>
                      </a:r>
                    </a:p>
                  </a:txBody>
                  <a:tcPr anchor="ctr">
                    <a:lnL>
                      <a:noFill/>
                    </a:lnL>
                    <a:lnR>
                      <a:noFill/>
                    </a:lnR>
                    <a:lnT>
                      <a:noFill/>
                    </a:lnT>
                    <a:lnB>
                      <a:noFill/>
                    </a:lnB>
                    <a:noFill/>
                  </a:tcPr>
                </a:tc>
                <a:tc>
                  <a:txBody>
                    <a:bodyPr/>
                    <a:lstStyle/>
                    <a:p>
                      <a:pPr>
                        <a:buNone/>
                      </a:pPr>
                      <a:r>
                        <a:rPr lang="en-US" sz="1800"/>
                        <a:t>Incident accountability</a:t>
                      </a:r>
                    </a:p>
                  </a:txBody>
                  <a:tcPr anchor="ctr">
                    <a:lnL>
                      <a:noFill/>
                    </a:lnL>
                    <a:lnR>
                      <a:noFill/>
                    </a:lnR>
                    <a:lnT>
                      <a:noFill/>
                    </a:lnT>
                    <a:lnB>
                      <a:noFill/>
                    </a:lnB>
                    <a:noFill/>
                  </a:tcPr>
                </a:tc>
                <a:tc>
                  <a:txBody>
                    <a:bodyPr/>
                    <a:lstStyle/>
                    <a:p>
                      <a:pPr>
                        <a:buNone/>
                      </a:pPr>
                      <a:r>
                        <a:rPr lang="en-US" sz="1800" dirty="0"/>
                        <a:t>Urban governance responsibility</a:t>
                      </a:r>
                    </a:p>
                  </a:txBody>
                  <a:tcPr anchor="ctr">
                    <a:lnL>
                      <a:noFill/>
                    </a:lnL>
                    <a:lnR>
                      <a:noFill/>
                    </a:lnR>
                    <a:lnT>
                      <a:noFill/>
                    </a:lnT>
                    <a:lnB>
                      <a:noFill/>
                    </a:lnB>
                    <a:noFill/>
                  </a:tcPr>
                </a:tc>
                <a:extLst>
                  <a:ext uri="{0D108BD9-81ED-4DB2-BD59-A6C34878D82A}">
                    <a16:rowId xmlns:a16="http://schemas.microsoft.com/office/drawing/2014/main" val="809356956"/>
                  </a:ext>
                </a:extLst>
              </a:tr>
            </a:tbl>
          </a:graphicData>
        </a:graphic>
      </p:graphicFrame>
      <p:pic>
        <p:nvPicPr>
          <p:cNvPr id="4" name="Picture 3">
            <a:extLst>
              <a:ext uri="{FF2B5EF4-FFF2-40B4-BE49-F238E27FC236}">
                <a16:creationId xmlns:a16="http://schemas.microsoft.com/office/drawing/2014/main" id="{7FD99D2B-5A63-DB39-E92F-7A577A82459F}"/>
              </a:ext>
            </a:extLst>
          </p:cNvPr>
          <p:cNvPicPr>
            <a:picLocks noChangeAspect="1"/>
          </p:cNvPicPr>
          <p:nvPr/>
        </p:nvPicPr>
        <p:blipFill>
          <a:blip r:embed="rId2"/>
          <a:stretch>
            <a:fillRect/>
          </a:stretch>
        </p:blipFill>
        <p:spPr>
          <a:xfrm>
            <a:off x="373176" y="134937"/>
            <a:ext cx="11453697" cy="6223001"/>
          </a:xfrm>
          <a:prstGeom prst="rect">
            <a:avLst/>
          </a:prstGeom>
        </p:spPr>
      </p:pic>
    </p:spTree>
    <p:extLst>
      <p:ext uri="{BB962C8B-B14F-4D97-AF65-F5344CB8AC3E}">
        <p14:creationId xmlns:p14="http://schemas.microsoft.com/office/powerpoint/2010/main" val="12995748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3CAACB-4340-A045-8647-A5C2B3EC264F}"/>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FED17CC-D865-FD91-01BD-5ADEB5291AFD}"/>
              </a:ext>
            </a:extLst>
          </p:cNvPr>
          <p:cNvSpPr>
            <a:spLocks noGrp="1"/>
          </p:cNvSpPr>
          <p:nvPr>
            <p:ph type="title"/>
          </p:nvPr>
        </p:nvSpPr>
        <p:spPr>
          <a:xfrm>
            <a:off x="365124" y="365126"/>
            <a:ext cx="11960225" cy="793374"/>
          </a:xfrm>
        </p:spPr>
        <p:txBody>
          <a:bodyPr>
            <a:normAutofit/>
          </a:bodyPr>
          <a:lstStyle/>
          <a:p>
            <a:r>
              <a:rPr lang="pt-BR" noProof="0" dirty="0" err="1"/>
              <a:t>Sectoral</a:t>
            </a:r>
            <a:r>
              <a:rPr lang="pt-BR" noProof="0" dirty="0"/>
              <a:t> </a:t>
            </a:r>
            <a:r>
              <a:rPr lang="pt-BR" noProof="0" dirty="0" err="1"/>
              <a:t>Evaluation</a:t>
            </a:r>
            <a:r>
              <a:rPr lang="pt-BR" noProof="0" dirty="0"/>
              <a:t> in </a:t>
            </a:r>
            <a:r>
              <a:rPr lang="pt-BR" noProof="0" dirty="0" err="1"/>
              <a:t>Practice</a:t>
            </a:r>
            <a:endParaRPr lang="pt-BR" noProof="0" dirty="0"/>
          </a:p>
        </p:txBody>
      </p:sp>
      <p:sp>
        <p:nvSpPr>
          <p:cNvPr id="5" name="Text 3">
            <a:extLst>
              <a:ext uri="{FF2B5EF4-FFF2-40B4-BE49-F238E27FC236}">
                <a16:creationId xmlns:a16="http://schemas.microsoft.com/office/drawing/2014/main" id="{8DA1C833-DD9F-ACB4-4EE8-33A812BB422F}"/>
              </a:ext>
            </a:extLst>
          </p:cNvPr>
          <p:cNvSpPr/>
          <p:nvPr/>
        </p:nvSpPr>
        <p:spPr>
          <a:xfrm>
            <a:off x="420016" y="1175086"/>
            <a:ext cx="1516441" cy="166328"/>
          </a:xfrm>
          <a:prstGeom prst="rect">
            <a:avLst/>
          </a:prstGeom>
          <a:noFill/>
          <a:ln/>
        </p:spPr>
        <p:txBody>
          <a:bodyPr wrap="none" lIns="0" tIns="0" rIns="0" bIns="0" rtlCol="0" anchor="t">
            <a:spAutoFit/>
          </a:bodyPr>
          <a:lstStyle/>
          <a:p>
            <a:pPr>
              <a:lnSpc>
                <a:spcPts val="1200"/>
              </a:lnSpc>
            </a:pPr>
            <a:r>
              <a:rPr lang="en-SI" sz="1400" b="1" dirty="0"/>
              <a:t>🏥 </a:t>
            </a:r>
            <a:r>
              <a:rPr lang="en-US" sz="1400" b="1" dirty="0"/>
              <a:t>HEALTHCARE AI</a:t>
            </a:r>
            <a:endParaRPr lang="pt-BR" sz="1400" b="1" noProof="0" dirty="0"/>
          </a:p>
        </p:txBody>
      </p:sp>
      <p:sp>
        <p:nvSpPr>
          <p:cNvPr id="7" name="Text 5">
            <a:extLst>
              <a:ext uri="{FF2B5EF4-FFF2-40B4-BE49-F238E27FC236}">
                <a16:creationId xmlns:a16="http://schemas.microsoft.com/office/drawing/2014/main" id="{494125B4-C9E9-3772-A566-908B7260672E}"/>
              </a:ext>
            </a:extLst>
          </p:cNvPr>
          <p:cNvSpPr/>
          <p:nvPr/>
        </p:nvSpPr>
        <p:spPr>
          <a:xfrm>
            <a:off x="435416" y="1633151"/>
            <a:ext cx="1418658"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TRANSPARENCY</a:t>
            </a:r>
            <a:endParaRPr lang="pt-BR" sz="1400" noProof="0" dirty="0"/>
          </a:p>
        </p:txBody>
      </p:sp>
      <p:sp>
        <p:nvSpPr>
          <p:cNvPr id="8" name="Text 6">
            <a:extLst>
              <a:ext uri="{FF2B5EF4-FFF2-40B4-BE49-F238E27FC236}">
                <a16:creationId xmlns:a16="http://schemas.microsoft.com/office/drawing/2014/main" id="{CE2E5A0B-EFEC-4077-EBB9-587333217260}"/>
              </a:ext>
            </a:extLst>
          </p:cNvPr>
          <p:cNvSpPr/>
          <p:nvPr/>
        </p:nvSpPr>
        <p:spPr>
          <a:xfrm>
            <a:off x="435416" y="1802815"/>
            <a:ext cx="2476481" cy="646331"/>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Is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the</a:t>
            </a:r>
            <a:r>
              <a:rPr lang="pt-BR" sz="1400" noProof="0" dirty="0">
                <a:solidFill>
                  <a:srgbClr val="6B7280"/>
                </a:solidFill>
                <a:latin typeface="Open Sans" pitchFamily="34" charset="0"/>
                <a:ea typeface="Open Sans" pitchFamily="34" charset="-122"/>
                <a:cs typeface="Open Sans" pitchFamily="34" charset="-120"/>
              </a:rPr>
              <a:t> AI </a:t>
            </a:r>
            <a:r>
              <a:rPr lang="pt-BR" sz="1400" noProof="0" dirty="0" err="1">
                <a:solidFill>
                  <a:srgbClr val="6B7280"/>
                </a:solidFill>
                <a:latin typeface="Open Sans" pitchFamily="34" charset="0"/>
                <a:ea typeface="Open Sans" pitchFamily="34" charset="-122"/>
                <a:cs typeface="Open Sans" pitchFamily="34" charset="-120"/>
              </a:rPr>
              <a:t>recommendation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explainable</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to</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clinicians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patients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9" name="Text 7">
            <a:extLst>
              <a:ext uri="{FF2B5EF4-FFF2-40B4-BE49-F238E27FC236}">
                <a16:creationId xmlns:a16="http://schemas.microsoft.com/office/drawing/2014/main" id="{7A84D62B-2EDF-0FA6-F98A-B2C49693DBAD}"/>
              </a:ext>
            </a:extLst>
          </p:cNvPr>
          <p:cNvSpPr/>
          <p:nvPr/>
        </p:nvSpPr>
        <p:spPr>
          <a:xfrm>
            <a:off x="435416" y="2550166"/>
            <a:ext cx="1527662"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HUMAN-CENTRIC</a:t>
            </a:r>
            <a:endParaRPr lang="pt-BR" sz="1400" noProof="0" dirty="0"/>
          </a:p>
        </p:txBody>
      </p:sp>
      <p:sp>
        <p:nvSpPr>
          <p:cNvPr id="10" name="Text 8">
            <a:extLst>
              <a:ext uri="{FF2B5EF4-FFF2-40B4-BE49-F238E27FC236}">
                <a16:creationId xmlns:a16="http://schemas.microsoft.com/office/drawing/2014/main" id="{65C976D4-8B31-7C50-24AB-043D64DAF495}"/>
              </a:ext>
            </a:extLst>
          </p:cNvPr>
          <p:cNvSpPr/>
          <p:nvPr/>
        </p:nvSpPr>
        <p:spPr>
          <a:xfrm>
            <a:off x="435416" y="2719830"/>
            <a:ext cx="2476481" cy="646331"/>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Is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meaningful</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human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oversight</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maintained</a:t>
            </a:r>
            <a:r>
              <a:rPr lang="pt-BR" sz="1400" noProof="0" dirty="0">
                <a:solidFill>
                  <a:srgbClr val="6B7280"/>
                </a:solidFill>
                <a:latin typeface="Open Sans" pitchFamily="34" charset="0"/>
                <a:ea typeface="Open Sans" pitchFamily="34" charset="-122"/>
                <a:cs typeface="Open Sans" pitchFamily="34" charset="-120"/>
              </a:rPr>
              <a:t> over </a:t>
            </a:r>
            <a:r>
              <a:rPr lang="pt-BR" sz="1400" noProof="0" dirty="0" err="1">
                <a:solidFill>
                  <a:srgbClr val="6B7280"/>
                </a:solidFill>
                <a:latin typeface="Open Sans" pitchFamily="34" charset="0"/>
                <a:ea typeface="Open Sans" pitchFamily="34" charset="-122"/>
                <a:cs typeface="Open Sans" pitchFamily="34" charset="-120"/>
              </a:rPr>
              <a:t>clinical</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decisions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11" name="Text 9">
            <a:extLst>
              <a:ext uri="{FF2B5EF4-FFF2-40B4-BE49-F238E27FC236}">
                <a16:creationId xmlns:a16="http://schemas.microsoft.com/office/drawing/2014/main" id="{25829CB8-F644-7758-73D2-46BB3344C28F}"/>
              </a:ext>
            </a:extLst>
          </p:cNvPr>
          <p:cNvSpPr/>
          <p:nvPr/>
        </p:nvSpPr>
        <p:spPr>
          <a:xfrm>
            <a:off x="420017" y="3508242"/>
            <a:ext cx="1122102"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MITIGATION</a:t>
            </a:r>
            <a:endParaRPr lang="pt-BR" sz="1400" noProof="0" dirty="0"/>
          </a:p>
        </p:txBody>
      </p:sp>
      <p:sp>
        <p:nvSpPr>
          <p:cNvPr id="12" name="Text 10">
            <a:extLst>
              <a:ext uri="{FF2B5EF4-FFF2-40B4-BE49-F238E27FC236}">
                <a16:creationId xmlns:a16="http://schemas.microsoft.com/office/drawing/2014/main" id="{D02837E6-CFD9-39E3-D6F9-233CAEFEAFF1}"/>
              </a:ext>
            </a:extLst>
          </p:cNvPr>
          <p:cNvSpPr/>
          <p:nvPr/>
        </p:nvSpPr>
        <p:spPr>
          <a:xfrm>
            <a:off x="420017" y="3677905"/>
            <a:ext cx="2476481" cy="430887"/>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Are </a:t>
            </a:r>
            <a:r>
              <a:rPr lang="pt-BR" sz="1400" noProof="0" dirty="0" err="1">
                <a:solidFill>
                  <a:srgbClr val="6B7280"/>
                </a:solidFill>
                <a:latin typeface="Open Sans" pitchFamily="34" charset="0"/>
                <a:ea typeface="Open Sans" pitchFamily="34" charset="-122"/>
                <a:cs typeface="Open Sans" pitchFamily="34" charset="-120"/>
              </a:rPr>
              <a:t>sensitive</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health</a:t>
            </a:r>
            <a:r>
              <a:rPr lang="pt-BR" sz="1400" noProof="0" dirty="0">
                <a:solidFill>
                  <a:srgbClr val="6B7280"/>
                </a:solidFill>
                <a:latin typeface="Open Sans" pitchFamily="34" charset="0"/>
                <a:ea typeface="Open Sans" pitchFamily="34" charset="-122"/>
                <a:cs typeface="Open Sans" pitchFamily="34" charset="-120"/>
              </a:rPr>
              <a:t> data </a:t>
            </a:r>
            <a:r>
              <a:rPr lang="pt-BR" sz="1400" noProof="0" dirty="0" err="1">
                <a:solidFill>
                  <a:srgbClr val="6B7280"/>
                </a:solidFill>
                <a:latin typeface="Open Sans" pitchFamily="34" charset="0"/>
                <a:ea typeface="Open Sans" pitchFamily="34" charset="-122"/>
                <a:cs typeface="Open Sans" pitchFamily="34" charset="-120"/>
              </a:rPr>
              <a:t>adequately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protected</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13" name="Text 11">
            <a:extLst>
              <a:ext uri="{FF2B5EF4-FFF2-40B4-BE49-F238E27FC236}">
                <a16:creationId xmlns:a16="http://schemas.microsoft.com/office/drawing/2014/main" id="{3A29BCA5-3BA7-E3C3-75FB-C7E8C08DCB6E}"/>
              </a:ext>
            </a:extLst>
          </p:cNvPr>
          <p:cNvSpPr/>
          <p:nvPr/>
        </p:nvSpPr>
        <p:spPr>
          <a:xfrm>
            <a:off x="420017" y="4425181"/>
            <a:ext cx="1409040"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HUMAN RIGHTS</a:t>
            </a:r>
            <a:endParaRPr lang="pt-BR" sz="1400" noProof="0" dirty="0"/>
          </a:p>
        </p:txBody>
      </p:sp>
      <p:sp>
        <p:nvSpPr>
          <p:cNvPr id="14" name="Text 12">
            <a:extLst>
              <a:ext uri="{FF2B5EF4-FFF2-40B4-BE49-F238E27FC236}">
                <a16:creationId xmlns:a16="http://schemas.microsoft.com/office/drawing/2014/main" id="{0071654E-F487-C4DB-0CB7-902B5B76F261}"/>
              </a:ext>
            </a:extLst>
          </p:cNvPr>
          <p:cNvSpPr/>
          <p:nvPr/>
        </p:nvSpPr>
        <p:spPr>
          <a:xfrm>
            <a:off x="420016" y="4594846"/>
            <a:ext cx="2776115" cy="430887"/>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Has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patient</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safety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algorithmic</a:t>
            </a:r>
            <a:r>
              <a:rPr lang="pt-BR" sz="1400" noProof="0" dirty="0">
                <a:solidFill>
                  <a:srgbClr val="6B7280"/>
                </a:solidFill>
                <a:latin typeface="Open Sans" pitchFamily="34" charset="0"/>
                <a:ea typeface="Open Sans" pitchFamily="34" charset="-122"/>
                <a:cs typeface="Open Sans" pitchFamily="34" charset="-120"/>
              </a:rPr>
              <a:t> bias </a:t>
            </a:r>
            <a:r>
              <a:rPr lang="pt-BR" sz="1400" noProof="0" dirty="0" err="1">
                <a:solidFill>
                  <a:srgbClr val="6B7280"/>
                </a:solidFill>
                <a:latin typeface="Open Sans" pitchFamily="34" charset="0"/>
                <a:ea typeface="Open Sans" pitchFamily="34" charset="-122"/>
                <a:cs typeface="Open Sans" pitchFamily="34" charset="-120"/>
              </a:rPr>
              <a:t>been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assessed</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15" name="Text 13">
            <a:extLst>
              <a:ext uri="{FF2B5EF4-FFF2-40B4-BE49-F238E27FC236}">
                <a16:creationId xmlns:a16="http://schemas.microsoft.com/office/drawing/2014/main" id="{99259448-BB8D-BD3A-8056-9AFE187C2B1C}"/>
              </a:ext>
            </a:extLst>
          </p:cNvPr>
          <p:cNvSpPr/>
          <p:nvPr/>
        </p:nvSpPr>
        <p:spPr>
          <a:xfrm>
            <a:off x="435416" y="5282736"/>
            <a:ext cx="1429879"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RESPONSIBLE AI</a:t>
            </a:r>
            <a:endParaRPr lang="pt-BR" sz="1400" noProof="0" dirty="0"/>
          </a:p>
        </p:txBody>
      </p:sp>
      <p:sp>
        <p:nvSpPr>
          <p:cNvPr id="16" name="Text 14">
            <a:extLst>
              <a:ext uri="{FF2B5EF4-FFF2-40B4-BE49-F238E27FC236}">
                <a16:creationId xmlns:a16="http://schemas.microsoft.com/office/drawing/2014/main" id="{7D6FCDAF-44EB-AAC0-1795-16AA214A7B54}"/>
              </a:ext>
            </a:extLst>
          </p:cNvPr>
          <p:cNvSpPr/>
          <p:nvPr/>
        </p:nvSpPr>
        <p:spPr>
          <a:xfrm>
            <a:off x="435416" y="5452400"/>
            <a:ext cx="2476481" cy="430887"/>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Who </a:t>
            </a:r>
            <a:r>
              <a:rPr lang="pt-BR" sz="1400" noProof="0" dirty="0" err="1">
                <a:solidFill>
                  <a:srgbClr val="6B7280"/>
                </a:solidFill>
                <a:latin typeface="Open Sans" pitchFamily="34" charset="0"/>
                <a:ea typeface="Open Sans" pitchFamily="34" charset="-122"/>
                <a:cs typeface="Open Sans" pitchFamily="34" charset="-120"/>
              </a:rPr>
              <a:t>is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accountable</a:t>
            </a:r>
            <a:r>
              <a:rPr lang="pt-BR" sz="1400" noProof="0" dirty="0">
                <a:solidFill>
                  <a:srgbClr val="6B7280"/>
                </a:solidFill>
                <a:latin typeface="Open Sans" pitchFamily="34" charset="0"/>
                <a:ea typeface="Open Sans" pitchFamily="34" charset="-122"/>
                <a:cs typeface="Open Sans" pitchFamily="34" charset="-120"/>
              </a:rPr>
              <a:t> for AI-</a:t>
            </a:r>
            <a:r>
              <a:rPr lang="pt-BR" sz="1400" noProof="0" dirty="0" err="1">
                <a:solidFill>
                  <a:srgbClr val="6B7280"/>
                </a:solidFill>
                <a:latin typeface="Open Sans" pitchFamily="34" charset="0"/>
                <a:ea typeface="Open Sans" pitchFamily="34" charset="-122"/>
                <a:cs typeface="Open Sans" pitchFamily="34" charset="-120"/>
              </a:rPr>
              <a:t>supported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clinical</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decisions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18" name="Text 16">
            <a:extLst>
              <a:ext uri="{FF2B5EF4-FFF2-40B4-BE49-F238E27FC236}">
                <a16:creationId xmlns:a16="http://schemas.microsoft.com/office/drawing/2014/main" id="{A68E3565-9A78-0137-2A10-3D197DD6E1AE}"/>
              </a:ext>
            </a:extLst>
          </p:cNvPr>
          <p:cNvSpPr/>
          <p:nvPr/>
        </p:nvSpPr>
        <p:spPr>
          <a:xfrm>
            <a:off x="3791167" y="1208659"/>
            <a:ext cx="1793761" cy="166328"/>
          </a:xfrm>
          <a:prstGeom prst="rect">
            <a:avLst/>
          </a:prstGeom>
          <a:noFill/>
          <a:ln/>
        </p:spPr>
        <p:txBody>
          <a:bodyPr wrap="none" lIns="0" tIns="0" rIns="0" bIns="0" rtlCol="0" anchor="t">
            <a:spAutoFit/>
          </a:bodyPr>
          <a:lstStyle/>
          <a:p>
            <a:pPr>
              <a:lnSpc>
                <a:spcPts val="1200"/>
              </a:lnSpc>
            </a:pPr>
            <a:r>
              <a:rPr lang="en-SI" sz="1400" b="1" dirty="0"/>
              <a:t>🛡 </a:t>
            </a:r>
            <a:r>
              <a:rPr lang="en-US" sz="1400" b="1" dirty="0"/>
              <a:t>CYBERSECURITY AI</a:t>
            </a:r>
            <a:endParaRPr lang="pt-BR" sz="1400" b="1" noProof="0" dirty="0"/>
          </a:p>
        </p:txBody>
      </p:sp>
      <p:sp>
        <p:nvSpPr>
          <p:cNvPr id="27" name="Text 25">
            <a:extLst>
              <a:ext uri="{FF2B5EF4-FFF2-40B4-BE49-F238E27FC236}">
                <a16:creationId xmlns:a16="http://schemas.microsoft.com/office/drawing/2014/main" id="{D1FD44CB-2879-6849-52B4-40DA21F8C26D}"/>
              </a:ext>
            </a:extLst>
          </p:cNvPr>
          <p:cNvSpPr/>
          <p:nvPr/>
        </p:nvSpPr>
        <p:spPr>
          <a:xfrm>
            <a:off x="7340833" y="1209766"/>
            <a:ext cx="2037417" cy="166328"/>
          </a:xfrm>
          <a:prstGeom prst="rect">
            <a:avLst/>
          </a:prstGeom>
          <a:noFill/>
          <a:ln/>
        </p:spPr>
        <p:txBody>
          <a:bodyPr wrap="none" lIns="0" tIns="0" rIns="0" bIns="0" rtlCol="0" anchor="t">
            <a:spAutoFit/>
          </a:bodyPr>
          <a:lstStyle/>
          <a:p>
            <a:pPr>
              <a:lnSpc>
                <a:spcPts val="1200"/>
              </a:lnSpc>
            </a:pPr>
            <a:r>
              <a:rPr lang="en-SI" sz="1400" b="1" dirty="0"/>
              <a:t>🚇 </a:t>
            </a:r>
            <a:r>
              <a:rPr lang="en-US" sz="1400" b="1" dirty="0"/>
              <a:t>AI-ENABLED MOBILITY</a:t>
            </a:r>
            <a:endParaRPr lang="pt-BR" sz="1400" b="1" noProof="0" dirty="0"/>
          </a:p>
        </p:txBody>
      </p:sp>
      <p:sp>
        <p:nvSpPr>
          <p:cNvPr id="3" name="Espaço Reservado para Número de Slide 2">
            <a:extLst>
              <a:ext uri="{FF2B5EF4-FFF2-40B4-BE49-F238E27FC236}">
                <a16:creationId xmlns:a16="http://schemas.microsoft.com/office/drawing/2014/main" id="{3F503C01-0341-7A1A-DEF9-201B9FD43B60}"/>
              </a:ext>
            </a:extLst>
          </p:cNvPr>
          <p:cNvSpPr>
            <a:spLocks noGrp="1"/>
          </p:cNvSpPr>
          <p:nvPr>
            <p:ph type="sldNum" sz="quarter" idx="12"/>
          </p:nvPr>
        </p:nvSpPr>
        <p:spPr/>
        <p:txBody>
          <a:bodyPr/>
          <a:lstStyle/>
          <a:p>
            <a:fld id="{32450D5D-85EA-4F94-AF67-F2C3070CC9B5}" type="slidenum">
              <a:rPr lang="pt-BR" noProof="0" smtClean="0"/>
              <a:t>8</a:t>
            </a:fld>
            <a:endParaRPr lang="pt-BR" noProof="0" dirty="0"/>
          </a:p>
        </p:txBody>
      </p:sp>
      <p:sp>
        <p:nvSpPr>
          <p:cNvPr id="37" name="Text 5">
            <a:extLst>
              <a:ext uri="{FF2B5EF4-FFF2-40B4-BE49-F238E27FC236}">
                <a16:creationId xmlns:a16="http://schemas.microsoft.com/office/drawing/2014/main" id="{C979A551-37ED-28EE-412C-EDCECB42EB2C}"/>
              </a:ext>
            </a:extLst>
          </p:cNvPr>
          <p:cNvSpPr/>
          <p:nvPr/>
        </p:nvSpPr>
        <p:spPr>
          <a:xfrm>
            <a:off x="3806567" y="1633151"/>
            <a:ext cx="1418658"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TRANSPARENCY</a:t>
            </a:r>
            <a:endParaRPr lang="pt-BR" sz="1400" noProof="0" dirty="0"/>
          </a:p>
        </p:txBody>
      </p:sp>
      <p:sp>
        <p:nvSpPr>
          <p:cNvPr id="42" name="Text 6">
            <a:extLst>
              <a:ext uri="{FF2B5EF4-FFF2-40B4-BE49-F238E27FC236}">
                <a16:creationId xmlns:a16="http://schemas.microsoft.com/office/drawing/2014/main" id="{6307968B-C5BD-7B36-0A9E-AF854899D59B}"/>
              </a:ext>
            </a:extLst>
          </p:cNvPr>
          <p:cNvSpPr/>
          <p:nvPr/>
        </p:nvSpPr>
        <p:spPr>
          <a:xfrm>
            <a:off x="3806567" y="1802815"/>
            <a:ext cx="2476481" cy="646331"/>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Can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the</a:t>
            </a:r>
            <a:r>
              <a:rPr lang="pt-BR" sz="1400" noProof="0" dirty="0">
                <a:solidFill>
                  <a:srgbClr val="6B7280"/>
                </a:solidFill>
                <a:latin typeface="Open Sans" pitchFamily="34" charset="0"/>
                <a:ea typeface="Open Sans" pitchFamily="34" charset="-122"/>
                <a:cs typeface="Open Sans" pitchFamily="34" charset="-120"/>
              </a:rPr>
              <a:t> system </a:t>
            </a:r>
            <a:r>
              <a:rPr lang="pt-BR" sz="1400" noProof="0" dirty="0" err="1">
                <a:solidFill>
                  <a:srgbClr val="6B7280"/>
                </a:solidFill>
                <a:latin typeface="Open Sans" pitchFamily="34" charset="0"/>
                <a:ea typeface="Open Sans" pitchFamily="34" charset="-122"/>
                <a:cs typeface="Open Sans" pitchFamily="34" charset="-120"/>
              </a:rPr>
              <a:t>explain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threat</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detection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automated</a:t>
            </a:r>
            <a:r>
              <a:rPr lang="pt-BR" sz="1400" noProof="0" dirty="0">
                <a:solidFill>
                  <a:srgbClr val="6B7280"/>
                </a:solidFill>
                <a:latin typeface="Open Sans" pitchFamily="34" charset="0"/>
                <a:ea typeface="Open Sans" pitchFamily="34" charset="-122"/>
                <a:cs typeface="Open Sans" pitchFamily="34" charset="-120"/>
              </a:rPr>
              <a:t> responses?</a:t>
            </a:r>
            <a:endParaRPr lang="pt-BR" sz="1400" noProof="0" dirty="0"/>
          </a:p>
        </p:txBody>
      </p:sp>
      <p:sp>
        <p:nvSpPr>
          <p:cNvPr id="43" name="Text 7">
            <a:extLst>
              <a:ext uri="{FF2B5EF4-FFF2-40B4-BE49-F238E27FC236}">
                <a16:creationId xmlns:a16="http://schemas.microsoft.com/office/drawing/2014/main" id="{587B7B7B-3A4C-126C-BCA7-D282746CA416}"/>
              </a:ext>
            </a:extLst>
          </p:cNvPr>
          <p:cNvSpPr/>
          <p:nvPr/>
        </p:nvSpPr>
        <p:spPr>
          <a:xfrm>
            <a:off x="3806567" y="2550166"/>
            <a:ext cx="1527662"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HUMAN-CENTRIC</a:t>
            </a:r>
            <a:endParaRPr lang="pt-BR" sz="1400" noProof="0" dirty="0"/>
          </a:p>
        </p:txBody>
      </p:sp>
      <p:sp>
        <p:nvSpPr>
          <p:cNvPr id="44" name="Text 8">
            <a:extLst>
              <a:ext uri="{FF2B5EF4-FFF2-40B4-BE49-F238E27FC236}">
                <a16:creationId xmlns:a16="http://schemas.microsoft.com/office/drawing/2014/main" id="{0A6C87EF-2440-5D50-EA60-85473B109A2E}"/>
              </a:ext>
            </a:extLst>
          </p:cNvPr>
          <p:cNvSpPr/>
          <p:nvPr/>
        </p:nvSpPr>
        <p:spPr>
          <a:xfrm>
            <a:off x="3806567" y="2719830"/>
            <a:ext cx="2476481" cy="430887"/>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Can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security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professionals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override</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automated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actions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45" name="Text 9">
            <a:extLst>
              <a:ext uri="{FF2B5EF4-FFF2-40B4-BE49-F238E27FC236}">
                <a16:creationId xmlns:a16="http://schemas.microsoft.com/office/drawing/2014/main" id="{299754A5-E012-BCF9-B467-BE2BED9C69B8}"/>
              </a:ext>
            </a:extLst>
          </p:cNvPr>
          <p:cNvSpPr/>
          <p:nvPr/>
        </p:nvSpPr>
        <p:spPr>
          <a:xfrm>
            <a:off x="3791168" y="3508242"/>
            <a:ext cx="1122102"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MITIGATION</a:t>
            </a:r>
            <a:endParaRPr lang="pt-BR" sz="1400" noProof="0" dirty="0"/>
          </a:p>
        </p:txBody>
      </p:sp>
      <p:sp>
        <p:nvSpPr>
          <p:cNvPr id="46" name="Text 10">
            <a:extLst>
              <a:ext uri="{FF2B5EF4-FFF2-40B4-BE49-F238E27FC236}">
                <a16:creationId xmlns:a16="http://schemas.microsoft.com/office/drawing/2014/main" id="{C8828462-5712-1FC8-CC94-1DD0DE791C56}"/>
              </a:ext>
            </a:extLst>
          </p:cNvPr>
          <p:cNvSpPr/>
          <p:nvPr/>
        </p:nvSpPr>
        <p:spPr>
          <a:xfrm>
            <a:off x="3791168" y="3677905"/>
            <a:ext cx="2476481" cy="646331"/>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Are false positives, adversarial </a:t>
            </a:r>
            <a:r>
              <a:rPr lang="pt-BR" sz="1400" noProof="0" dirty="0" err="1">
                <a:solidFill>
                  <a:srgbClr val="6B7280"/>
                </a:solidFill>
                <a:latin typeface="Open Sans" pitchFamily="34" charset="0"/>
                <a:ea typeface="Open Sans" pitchFamily="34" charset="-122"/>
                <a:cs typeface="Open Sans" pitchFamily="34" charset="-120"/>
              </a:rPr>
              <a:t>attacks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misuse</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mitigated</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47" name="Text 11">
            <a:extLst>
              <a:ext uri="{FF2B5EF4-FFF2-40B4-BE49-F238E27FC236}">
                <a16:creationId xmlns:a16="http://schemas.microsoft.com/office/drawing/2014/main" id="{D228A6D5-ECF5-173D-81AE-DDB9C560F6A0}"/>
              </a:ext>
            </a:extLst>
          </p:cNvPr>
          <p:cNvSpPr/>
          <p:nvPr/>
        </p:nvSpPr>
        <p:spPr>
          <a:xfrm>
            <a:off x="3791168" y="4425181"/>
            <a:ext cx="1409040"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HUMAN RIGHTS</a:t>
            </a:r>
            <a:endParaRPr lang="pt-BR" sz="1400" noProof="0" dirty="0"/>
          </a:p>
        </p:txBody>
      </p:sp>
      <p:sp>
        <p:nvSpPr>
          <p:cNvPr id="48" name="Text 12">
            <a:extLst>
              <a:ext uri="{FF2B5EF4-FFF2-40B4-BE49-F238E27FC236}">
                <a16:creationId xmlns:a16="http://schemas.microsoft.com/office/drawing/2014/main" id="{4549155B-C01E-1856-328B-4810A0723EBD}"/>
              </a:ext>
            </a:extLst>
          </p:cNvPr>
          <p:cNvSpPr/>
          <p:nvPr/>
        </p:nvSpPr>
        <p:spPr>
          <a:xfrm>
            <a:off x="3791167" y="4594846"/>
            <a:ext cx="2776115" cy="430887"/>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Is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monitoring</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proportionate</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privacy-preserving</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49" name="Text 13">
            <a:extLst>
              <a:ext uri="{FF2B5EF4-FFF2-40B4-BE49-F238E27FC236}">
                <a16:creationId xmlns:a16="http://schemas.microsoft.com/office/drawing/2014/main" id="{C6F30A75-2354-E087-A8BF-2043FD37C9A0}"/>
              </a:ext>
            </a:extLst>
          </p:cNvPr>
          <p:cNvSpPr/>
          <p:nvPr/>
        </p:nvSpPr>
        <p:spPr>
          <a:xfrm>
            <a:off x="3806567" y="5282736"/>
            <a:ext cx="1429879"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RESPONSIBLE AI</a:t>
            </a:r>
            <a:endParaRPr lang="pt-BR" sz="1400" noProof="0" dirty="0"/>
          </a:p>
        </p:txBody>
      </p:sp>
      <p:sp>
        <p:nvSpPr>
          <p:cNvPr id="50" name="Text 14">
            <a:extLst>
              <a:ext uri="{FF2B5EF4-FFF2-40B4-BE49-F238E27FC236}">
                <a16:creationId xmlns:a16="http://schemas.microsoft.com/office/drawing/2014/main" id="{EEE14A03-E74F-F0A7-5C3D-FDF560E9A82B}"/>
              </a:ext>
            </a:extLst>
          </p:cNvPr>
          <p:cNvSpPr/>
          <p:nvPr/>
        </p:nvSpPr>
        <p:spPr>
          <a:xfrm>
            <a:off x="3806567" y="5452400"/>
            <a:ext cx="2476481" cy="430887"/>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Are </a:t>
            </a:r>
            <a:r>
              <a:rPr lang="pt-BR" sz="1400" noProof="0" dirty="0" err="1">
                <a:solidFill>
                  <a:srgbClr val="6B7280"/>
                </a:solidFill>
                <a:latin typeface="Open Sans" pitchFamily="34" charset="0"/>
                <a:ea typeface="Open Sans" pitchFamily="34" charset="-122"/>
                <a:cs typeface="Open Sans" pitchFamily="34" charset="-120"/>
              </a:rPr>
              <a:t>automated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security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actions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fully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traceable</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51" name="Text 5">
            <a:extLst>
              <a:ext uri="{FF2B5EF4-FFF2-40B4-BE49-F238E27FC236}">
                <a16:creationId xmlns:a16="http://schemas.microsoft.com/office/drawing/2014/main" id="{97B70117-479B-5E4A-52B2-89E73F4D614F}"/>
              </a:ext>
            </a:extLst>
          </p:cNvPr>
          <p:cNvSpPr/>
          <p:nvPr/>
        </p:nvSpPr>
        <p:spPr>
          <a:xfrm>
            <a:off x="7356233" y="1633151"/>
            <a:ext cx="1418658"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TRANSPARENCY</a:t>
            </a:r>
            <a:endParaRPr lang="pt-BR" sz="1400" noProof="0" dirty="0"/>
          </a:p>
        </p:txBody>
      </p:sp>
      <p:sp>
        <p:nvSpPr>
          <p:cNvPr id="52" name="Text 6">
            <a:extLst>
              <a:ext uri="{FF2B5EF4-FFF2-40B4-BE49-F238E27FC236}">
                <a16:creationId xmlns:a16="http://schemas.microsoft.com/office/drawing/2014/main" id="{36E96D77-25CB-892F-E980-1DD89B8B5E61}"/>
              </a:ext>
            </a:extLst>
          </p:cNvPr>
          <p:cNvSpPr/>
          <p:nvPr/>
        </p:nvSpPr>
        <p:spPr>
          <a:xfrm>
            <a:off x="7356233" y="1802815"/>
            <a:ext cx="2476481" cy="646331"/>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Can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citizens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understand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how</a:t>
            </a:r>
            <a:r>
              <a:rPr lang="pt-BR" sz="1400" noProof="0" dirty="0">
                <a:solidFill>
                  <a:srgbClr val="6B7280"/>
                </a:solidFill>
                <a:latin typeface="Open Sans" pitchFamily="34" charset="0"/>
                <a:ea typeface="Open Sans" pitchFamily="34" charset="-122"/>
                <a:cs typeface="Open Sans" pitchFamily="34" charset="-120"/>
              </a:rPr>
              <a:t> AI </a:t>
            </a:r>
            <a:r>
              <a:rPr lang="pt-BR" sz="1400" noProof="0" dirty="0" err="1">
                <a:solidFill>
                  <a:srgbClr val="6B7280"/>
                </a:solidFill>
                <a:latin typeface="Open Sans" pitchFamily="34" charset="0"/>
                <a:ea typeface="Open Sans" pitchFamily="34" charset="-122"/>
                <a:cs typeface="Open Sans" pitchFamily="34" charset="-120"/>
              </a:rPr>
              <a:t>influences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mobility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decisions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53" name="Text 7">
            <a:extLst>
              <a:ext uri="{FF2B5EF4-FFF2-40B4-BE49-F238E27FC236}">
                <a16:creationId xmlns:a16="http://schemas.microsoft.com/office/drawing/2014/main" id="{34F25BFE-37E2-9812-904E-AEED8F133DAC}"/>
              </a:ext>
            </a:extLst>
          </p:cNvPr>
          <p:cNvSpPr/>
          <p:nvPr/>
        </p:nvSpPr>
        <p:spPr>
          <a:xfrm>
            <a:off x="7356233" y="2550166"/>
            <a:ext cx="1527662"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HUMAN-CENTRIC</a:t>
            </a:r>
            <a:endParaRPr lang="pt-BR" sz="1400" noProof="0" dirty="0"/>
          </a:p>
        </p:txBody>
      </p:sp>
      <p:sp>
        <p:nvSpPr>
          <p:cNvPr id="54" name="Text 8">
            <a:extLst>
              <a:ext uri="{FF2B5EF4-FFF2-40B4-BE49-F238E27FC236}">
                <a16:creationId xmlns:a16="http://schemas.microsoft.com/office/drawing/2014/main" id="{A6483BD8-D25E-4355-3D5C-14F80B2B169C}"/>
              </a:ext>
            </a:extLst>
          </p:cNvPr>
          <p:cNvSpPr/>
          <p:nvPr/>
        </p:nvSpPr>
        <p:spPr>
          <a:xfrm>
            <a:off x="7356233" y="2719830"/>
            <a:ext cx="2476481" cy="646331"/>
          </a:xfrm>
          <a:prstGeom prst="rect">
            <a:avLst/>
          </a:prstGeom>
          <a:noFill/>
          <a:ln/>
        </p:spPr>
        <p:txBody>
          <a:bodyPr wrap="square" lIns="0" tIns="0" rIns="0" bIns="0" rtlCol="0" anchor="t">
            <a:spAutoFit/>
          </a:bodyPr>
          <a:lstStyle/>
          <a:p>
            <a:pPr marL="0" indent="0" algn="l">
              <a:buNone/>
            </a:pPr>
            <a:r>
              <a:rPr lang="pt-BR" sz="1400" noProof="0" dirty="0" err="1">
                <a:solidFill>
                  <a:srgbClr val="6B7280"/>
                </a:solidFill>
                <a:latin typeface="Open Sans" pitchFamily="34" charset="0"/>
                <a:ea typeface="Open Sans" pitchFamily="34" charset="-122"/>
                <a:cs typeface="Open Sans" pitchFamily="34" charset="-120"/>
              </a:rPr>
              <a:t>Can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human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operators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intervene</a:t>
            </a:r>
            <a:r>
              <a:rPr lang="pt-BR" sz="1400" noProof="0" dirty="0">
                <a:solidFill>
                  <a:srgbClr val="6B7280"/>
                </a:solidFill>
                <a:latin typeface="Open Sans" pitchFamily="34" charset="0"/>
                <a:ea typeface="Open Sans" pitchFamily="34" charset="-122"/>
                <a:cs typeface="Open Sans" pitchFamily="34" charset="-120"/>
              </a:rPr>
              <a:t> in </a:t>
            </a:r>
            <a:r>
              <a:rPr lang="pt-BR" sz="1400" noProof="0" dirty="0" err="1">
                <a:solidFill>
                  <a:srgbClr val="6B7280"/>
                </a:solidFill>
                <a:latin typeface="Open Sans" pitchFamily="34" charset="0"/>
                <a:ea typeface="Open Sans" pitchFamily="34" charset="-122"/>
                <a:cs typeface="Open Sans" pitchFamily="34" charset="-120"/>
              </a:rPr>
              <a:t>critical</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situations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55" name="Text 9">
            <a:extLst>
              <a:ext uri="{FF2B5EF4-FFF2-40B4-BE49-F238E27FC236}">
                <a16:creationId xmlns:a16="http://schemas.microsoft.com/office/drawing/2014/main" id="{A0360479-3E40-F477-D47E-0A3A4ACAEF61}"/>
              </a:ext>
            </a:extLst>
          </p:cNvPr>
          <p:cNvSpPr/>
          <p:nvPr/>
        </p:nvSpPr>
        <p:spPr>
          <a:xfrm>
            <a:off x="7340834" y="3508242"/>
            <a:ext cx="1122102"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MITIGATION</a:t>
            </a:r>
            <a:endParaRPr lang="pt-BR" sz="1400" noProof="0" dirty="0"/>
          </a:p>
        </p:txBody>
      </p:sp>
      <p:sp>
        <p:nvSpPr>
          <p:cNvPr id="56" name="Text 10">
            <a:extLst>
              <a:ext uri="{FF2B5EF4-FFF2-40B4-BE49-F238E27FC236}">
                <a16:creationId xmlns:a16="http://schemas.microsoft.com/office/drawing/2014/main" id="{EAE4DA6F-D619-6048-F455-E43EFADC3E61}"/>
              </a:ext>
            </a:extLst>
          </p:cNvPr>
          <p:cNvSpPr/>
          <p:nvPr/>
        </p:nvSpPr>
        <p:spPr>
          <a:xfrm>
            <a:off x="7340834" y="3677905"/>
            <a:ext cx="2476481" cy="646331"/>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Are </a:t>
            </a:r>
            <a:r>
              <a:rPr lang="pt-BR" sz="1400" noProof="0" dirty="0" err="1">
                <a:solidFill>
                  <a:srgbClr val="6B7280"/>
                </a:solidFill>
                <a:latin typeface="Open Sans" pitchFamily="34" charset="0"/>
                <a:ea typeface="Open Sans" pitchFamily="34" charset="-122"/>
                <a:cs typeface="Open Sans" pitchFamily="34" charset="-120"/>
              </a:rPr>
              <a:t>risks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of</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accidents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surveillance</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discrimination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mitigated</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57" name="Text 11">
            <a:extLst>
              <a:ext uri="{FF2B5EF4-FFF2-40B4-BE49-F238E27FC236}">
                <a16:creationId xmlns:a16="http://schemas.microsoft.com/office/drawing/2014/main" id="{B240CF09-1881-3B4C-821C-3E437D78C488}"/>
              </a:ext>
            </a:extLst>
          </p:cNvPr>
          <p:cNvSpPr/>
          <p:nvPr/>
        </p:nvSpPr>
        <p:spPr>
          <a:xfrm>
            <a:off x="7340834" y="4425181"/>
            <a:ext cx="1409040"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HUMAN RIGHTS</a:t>
            </a:r>
            <a:endParaRPr lang="pt-BR" sz="1400" noProof="0" dirty="0"/>
          </a:p>
        </p:txBody>
      </p:sp>
      <p:sp>
        <p:nvSpPr>
          <p:cNvPr id="58" name="Text 12">
            <a:extLst>
              <a:ext uri="{FF2B5EF4-FFF2-40B4-BE49-F238E27FC236}">
                <a16:creationId xmlns:a16="http://schemas.microsoft.com/office/drawing/2014/main" id="{5FFFE504-493A-D59F-3181-23DAF911D197}"/>
              </a:ext>
            </a:extLst>
          </p:cNvPr>
          <p:cNvSpPr/>
          <p:nvPr/>
        </p:nvSpPr>
        <p:spPr>
          <a:xfrm>
            <a:off x="7340833" y="4594846"/>
            <a:ext cx="2776115" cy="430887"/>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Are </a:t>
            </a:r>
            <a:r>
              <a:rPr lang="pt-BR" sz="1400" noProof="0" dirty="0" err="1">
                <a:solidFill>
                  <a:srgbClr val="6B7280"/>
                </a:solidFill>
                <a:latin typeface="Open Sans" pitchFamily="34" charset="0"/>
                <a:ea typeface="Open Sans" pitchFamily="34" charset="-122"/>
                <a:cs typeface="Open Sans" pitchFamily="34" charset="-120"/>
              </a:rPr>
              <a:t>mobility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and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privacy</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rights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protected</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sp>
        <p:nvSpPr>
          <p:cNvPr id="59" name="Text 13">
            <a:extLst>
              <a:ext uri="{FF2B5EF4-FFF2-40B4-BE49-F238E27FC236}">
                <a16:creationId xmlns:a16="http://schemas.microsoft.com/office/drawing/2014/main" id="{0797E715-696C-29C9-8B90-C1664A386839}"/>
              </a:ext>
            </a:extLst>
          </p:cNvPr>
          <p:cNvSpPr/>
          <p:nvPr/>
        </p:nvSpPr>
        <p:spPr>
          <a:xfrm>
            <a:off x="7356233" y="5282736"/>
            <a:ext cx="1429879"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RESPONSIBLE AI</a:t>
            </a:r>
            <a:endParaRPr lang="pt-BR" sz="1400" noProof="0" dirty="0"/>
          </a:p>
        </p:txBody>
      </p:sp>
      <p:sp>
        <p:nvSpPr>
          <p:cNvPr id="60" name="Text 14">
            <a:extLst>
              <a:ext uri="{FF2B5EF4-FFF2-40B4-BE49-F238E27FC236}">
                <a16:creationId xmlns:a16="http://schemas.microsoft.com/office/drawing/2014/main" id="{38282BC7-E433-506B-E252-13B78A5B9AE3}"/>
              </a:ext>
            </a:extLst>
          </p:cNvPr>
          <p:cNvSpPr/>
          <p:nvPr/>
        </p:nvSpPr>
        <p:spPr>
          <a:xfrm>
            <a:off x="7356233" y="5452400"/>
            <a:ext cx="2476481" cy="430887"/>
          </a:xfrm>
          <a:prstGeom prst="rect">
            <a:avLst/>
          </a:prstGeom>
          <a:noFill/>
          <a:ln/>
        </p:spPr>
        <p:txBody>
          <a:bodyPr wrap="square" lIns="0" tIns="0" rIns="0" bIns="0" rtlCol="0" anchor="t">
            <a:spAutoFit/>
          </a:bodyPr>
          <a:lstStyle/>
          <a:p>
            <a:pPr marL="0" indent="0" algn="l">
              <a:buNone/>
            </a:pPr>
            <a:r>
              <a:rPr lang="pt-BR" sz="1400" noProof="0" dirty="0">
                <a:solidFill>
                  <a:srgbClr val="6B7280"/>
                </a:solidFill>
                <a:latin typeface="Open Sans" pitchFamily="34" charset="0"/>
                <a:ea typeface="Open Sans" pitchFamily="34" charset="-122"/>
                <a:cs typeface="Open Sans" pitchFamily="34" charset="-120"/>
              </a:rPr>
              <a:t>Who </a:t>
            </a:r>
            <a:r>
              <a:rPr lang="pt-BR" sz="1400" noProof="0" dirty="0" err="1">
                <a:solidFill>
                  <a:srgbClr val="6B7280"/>
                </a:solidFill>
                <a:latin typeface="Open Sans" pitchFamily="34" charset="0"/>
                <a:ea typeface="Open Sans" pitchFamily="34" charset="-122"/>
                <a:cs typeface="Open Sans" pitchFamily="34" charset="-120"/>
              </a:rPr>
              <a:t>is</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accountable</a:t>
            </a:r>
            <a:r>
              <a:rPr lang="pt-BR" sz="1400" noProof="0" dirty="0">
                <a:solidFill>
                  <a:srgbClr val="6B7280"/>
                </a:solidFill>
                <a:latin typeface="Open Sans" pitchFamily="34" charset="0"/>
                <a:ea typeface="Open Sans" pitchFamily="34" charset="-122"/>
                <a:cs typeface="Open Sans" pitchFamily="34" charset="-120"/>
              </a:rPr>
              <a:t> for </a:t>
            </a:r>
            <a:r>
              <a:rPr lang="pt-BR" sz="1400" noProof="0" dirty="0" err="1">
                <a:solidFill>
                  <a:srgbClr val="6B7280"/>
                </a:solidFill>
                <a:latin typeface="Open Sans" pitchFamily="34" charset="0"/>
                <a:ea typeface="Open Sans" pitchFamily="34" charset="-122"/>
                <a:cs typeface="Open Sans" pitchFamily="34" charset="-120"/>
              </a:rPr>
              <a:t>automated</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urban</a:t>
            </a:r>
            <a:r>
              <a:rPr lang="pt-BR" sz="1400" noProof="0" dirty="0">
                <a:solidFill>
                  <a:srgbClr val="6B7280"/>
                </a:solidFill>
                <a:latin typeface="Open Sans" pitchFamily="34" charset="0"/>
                <a:ea typeface="Open Sans" pitchFamily="34" charset="-122"/>
                <a:cs typeface="Open Sans" pitchFamily="34" charset="-120"/>
              </a:rPr>
              <a:t> </a:t>
            </a:r>
            <a:r>
              <a:rPr lang="pt-BR" sz="1400" noProof="0" dirty="0" err="1">
                <a:solidFill>
                  <a:srgbClr val="6B7280"/>
                </a:solidFill>
                <a:latin typeface="Open Sans" pitchFamily="34" charset="0"/>
                <a:ea typeface="Open Sans" pitchFamily="34" charset="-122"/>
                <a:cs typeface="Open Sans" pitchFamily="34" charset="-120"/>
              </a:rPr>
              <a:t>decisions</a:t>
            </a:r>
            <a:r>
              <a:rPr lang="pt-BR" sz="1400" noProof="0" dirty="0">
                <a:solidFill>
                  <a:srgbClr val="6B7280"/>
                </a:solidFill>
                <a:latin typeface="Open Sans" pitchFamily="34" charset="0"/>
                <a:ea typeface="Open Sans" pitchFamily="34" charset="-122"/>
                <a:cs typeface="Open Sans" pitchFamily="34" charset="-120"/>
              </a:rPr>
              <a:t>?</a:t>
            </a:r>
            <a:endParaRPr lang="pt-BR" sz="1400" noProof="0" dirty="0"/>
          </a:p>
        </p:txBody>
      </p:sp>
      <p:pic>
        <p:nvPicPr>
          <p:cNvPr id="4" name="Picture 3">
            <a:extLst>
              <a:ext uri="{FF2B5EF4-FFF2-40B4-BE49-F238E27FC236}">
                <a16:creationId xmlns:a16="http://schemas.microsoft.com/office/drawing/2014/main" id="{9226BAE9-4F6D-F033-2A98-94DA5F35BB7D}"/>
              </a:ext>
            </a:extLst>
          </p:cNvPr>
          <p:cNvPicPr>
            <a:picLocks noChangeAspect="1"/>
          </p:cNvPicPr>
          <p:nvPr/>
        </p:nvPicPr>
        <p:blipFill>
          <a:blip r:embed="rId3"/>
          <a:stretch>
            <a:fillRect/>
          </a:stretch>
        </p:blipFill>
        <p:spPr>
          <a:xfrm>
            <a:off x="435416" y="134937"/>
            <a:ext cx="10895841" cy="6132987"/>
          </a:xfrm>
          <a:prstGeom prst="rect">
            <a:avLst/>
          </a:prstGeom>
        </p:spPr>
      </p:pic>
    </p:spTree>
    <p:extLst>
      <p:ext uri="{BB962C8B-B14F-4D97-AF65-F5344CB8AC3E}">
        <p14:creationId xmlns:p14="http://schemas.microsoft.com/office/powerpoint/2010/main" val="3669420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144A4-8D0B-F0E4-DCFE-F14A657DE71E}"/>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C19F9378-1C05-7370-D9C3-E51B221E911F}"/>
              </a:ext>
            </a:extLst>
          </p:cNvPr>
          <p:cNvSpPr>
            <a:spLocks noGrp="1"/>
          </p:cNvSpPr>
          <p:nvPr>
            <p:ph type="title"/>
          </p:nvPr>
        </p:nvSpPr>
        <p:spPr>
          <a:xfrm>
            <a:off x="365125" y="365125"/>
            <a:ext cx="11688330" cy="810569"/>
          </a:xfrm>
        </p:spPr>
        <p:txBody>
          <a:bodyPr>
            <a:normAutofit/>
          </a:bodyPr>
          <a:lstStyle/>
          <a:p>
            <a:r>
              <a:rPr lang="pt-BR" noProof="0" dirty="0"/>
              <a:t>AI </a:t>
            </a:r>
            <a:r>
              <a:rPr lang="pt-BR" noProof="0" dirty="0" err="1"/>
              <a:t>Regulatory</a:t>
            </a:r>
            <a:r>
              <a:rPr lang="pt-BR" noProof="0" dirty="0"/>
              <a:t> </a:t>
            </a:r>
            <a:r>
              <a:rPr lang="pt-BR" noProof="0" dirty="0" err="1"/>
              <a:t>Sandbox</a:t>
            </a:r>
            <a:r>
              <a:rPr lang="pt-BR" noProof="0" dirty="0"/>
              <a:t> </a:t>
            </a:r>
            <a:r>
              <a:rPr lang="pt-BR" noProof="0" dirty="0" err="1"/>
              <a:t>Evaluation</a:t>
            </a:r>
            <a:r>
              <a:rPr lang="pt-BR" noProof="0" dirty="0"/>
              <a:t> for UNESCO EAI</a:t>
            </a:r>
          </a:p>
        </p:txBody>
      </p:sp>
      <p:sp>
        <p:nvSpPr>
          <p:cNvPr id="19" name="Shape 17">
            <a:extLst>
              <a:ext uri="{FF2B5EF4-FFF2-40B4-BE49-F238E27FC236}">
                <a16:creationId xmlns:a16="http://schemas.microsoft.com/office/drawing/2014/main" id="{5025F573-818D-EBA6-3244-5AF2D756ABC1}"/>
              </a:ext>
            </a:extLst>
          </p:cNvPr>
          <p:cNvSpPr/>
          <p:nvPr/>
        </p:nvSpPr>
        <p:spPr>
          <a:xfrm>
            <a:off x="7499012" y="4864110"/>
            <a:ext cx="4327863" cy="1325563"/>
          </a:xfrm>
          <a:prstGeom prst="rect">
            <a:avLst/>
          </a:prstGeom>
          <a:solidFill>
            <a:srgbClr val="FEF9E7"/>
          </a:solidFill>
          <a:ln/>
        </p:spPr>
        <p:txBody>
          <a:bodyPr/>
          <a:lstStyle/>
          <a:p>
            <a:endParaRPr lang="pt-BR" sz="1400" noProof="0" dirty="0"/>
          </a:p>
        </p:txBody>
      </p:sp>
      <p:sp>
        <p:nvSpPr>
          <p:cNvPr id="20" name="Shape 18">
            <a:extLst>
              <a:ext uri="{FF2B5EF4-FFF2-40B4-BE49-F238E27FC236}">
                <a16:creationId xmlns:a16="http://schemas.microsoft.com/office/drawing/2014/main" id="{57E7F33F-EBDA-BFEF-4363-E36E40BB06A9}"/>
              </a:ext>
            </a:extLst>
          </p:cNvPr>
          <p:cNvSpPr/>
          <p:nvPr/>
        </p:nvSpPr>
        <p:spPr>
          <a:xfrm>
            <a:off x="7470437" y="4914289"/>
            <a:ext cx="45719" cy="904844"/>
          </a:xfrm>
          <a:prstGeom prst="rect">
            <a:avLst/>
          </a:prstGeom>
          <a:solidFill>
            <a:srgbClr val="FCD34D"/>
          </a:solidFill>
          <a:ln/>
        </p:spPr>
        <p:txBody>
          <a:bodyPr/>
          <a:lstStyle/>
          <a:p>
            <a:endParaRPr lang="pt-BR" sz="1400" noProof="0" dirty="0"/>
          </a:p>
        </p:txBody>
      </p:sp>
      <p:sp>
        <p:nvSpPr>
          <p:cNvPr id="21" name="Text 19">
            <a:extLst>
              <a:ext uri="{FF2B5EF4-FFF2-40B4-BE49-F238E27FC236}">
                <a16:creationId xmlns:a16="http://schemas.microsoft.com/office/drawing/2014/main" id="{CB599241-8645-88E7-2BAA-7A886C23A9DA}"/>
              </a:ext>
            </a:extLst>
          </p:cNvPr>
          <p:cNvSpPr/>
          <p:nvPr/>
        </p:nvSpPr>
        <p:spPr>
          <a:xfrm>
            <a:off x="7645769" y="5073242"/>
            <a:ext cx="3776290" cy="215444"/>
          </a:xfrm>
          <a:prstGeom prst="rect">
            <a:avLst/>
          </a:prstGeom>
          <a:noFill/>
          <a:ln/>
        </p:spPr>
        <p:txBody>
          <a:bodyPr wrap="none" lIns="0" tIns="0" rIns="0" bIns="0" rtlCol="0" anchor="t">
            <a:spAutoFit/>
          </a:bodyPr>
          <a:lstStyle/>
          <a:p>
            <a:pPr marL="0" indent="0" algn="l">
              <a:buNone/>
            </a:pPr>
            <a:r>
              <a:rPr lang="pt-BR" sz="1400" b="1" noProof="0" dirty="0">
                <a:solidFill>
                  <a:srgbClr val="0F172A"/>
                </a:solidFill>
                <a:latin typeface="Open Sans" pitchFamily="34" charset="0"/>
                <a:ea typeface="Open Sans" pitchFamily="34" charset="-122"/>
                <a:cs typeface="Open Sans" pitchFamily="34" charset="-120"/>
              </a:rPr>
              <a:t>The </a:t>
            </a:r>
            <a:r>
              <a:rPr lang="pt-BR" sz="1400" b="1" noProof="0" dirty="0" err="1">
                <a:solidFill>
                  <a:srgbClr val="0F172A"/>
                </a:solidFill>
                <a:latin typeface="Open Sans" pitchFamily="34" charset="0"/>
                <a:ea typeface="Open Sans" pitchFamily="34" charset="-122"/>
                <a:cs typeface="Open Sans" pitchFamily="34" charset="-120"/>
              </a:rPr>
              <a:t>ultimate</a:t>
            </a:r>
            <a:r>
              <a:rPr lang="pt-BR" sz="1400" b="1" noProof="0" dirty="0">
                <a:solidFill>
                  <a:srgbClr val="0F172A"/>
                </a:solidFill>
                <a:latin typeface="Open Sans" pitchFamily="34" charset="0"/>
                <a:ea typeface="Open Sans" pitchFamily="34" charset="-122"/>
                <a:cs typeface="Open Sans" pitchFamily="34" charset="-120"/>
              </a:rPr>
              <a:t> output </a:t>
            </a:r>
            <a:r>
              <a:rPr lang="pt-BR" sz="1400" b="1" noProof="0" dirty="0" err="1">
                <a:solidFill>
                  <a:srgbClr val="0F172A"/>
                </a:solidFill>
                <a:latin typeface="Open Sans" pitchFamily="34" charset="0"/>
                <a:ea typeface="Open Sans" pitchFamily="34" charset="-122"/>
                <a:cs typeface="Open Sans" pitchFamily="34" charset="-120"/>
              </a:rPr>
              <a:t>is</a:t>
            </a:r>
            <a:r>
              <a:rPr lang="pt-BR" sz="1400" b="1" noProof="0" dirty="0">
                <a:solidFill>
                  <a:srgbClr val="0F172A"/>
                </a:solidFill>
                <a:latin typeface="Open Sans" pitchFamily="34" charset="0"/>
                <a:ea typeface="Open Sans" pitchFamily="34" charset="-122"/>
                <a:cs typeface="Open Sans" pitchFamily="34" charset="-120"/>
              </a:rPr>
              <a:t> </a:t>
            </a:r>
            <a:r>
              <a:rPr lang="pt-BR" sz="1400" b="1" noProof="0" dirty="0" err="1">
                <a:solidFill>
                  <a:srgbClr val="0F172A"/>
                </a:solidFill>
                <a:latin typeface="Open Sans" pitchFamily="34" charset="0"/>
                <a:ea typeface="Open Sans" pitchFamily="34" charset="-122"/>
                <a:cs typeface="Open Sans" pitchFamily="34" charset="-120"/>
              </a:rPr>
              <a:t>not</a:t>
            </a:r>
            <a:r>
              <a:rPr lang="pt-BR" sz="1400" b="1" noProof="0" dirty="0">
                <a:solidFill>
                  <a:srgbClr val="0F172A"/>
                </a:solidFill>
                <a:latin typeface="Open Sans" pitchFamily="34" charset="0"/>
                <a:ea typeface="Open Sans" pitchFamily="34" charset="-122"/>
                <a:cs typeface="Open Sans" pitchFamily="34" charset="-120"/>
              </a:rPr>
              <a:t> </a:t>
            </a:r>
            <a:r>
              <a:rPr lang="pt-BR" sz="1400" b="1" noProof="0" dirty="0" err="1">
                <a:solidFill>
                  <a:srgbClr val="0F172A"/>
                </a:solidFill>
                <a:latin typeface="Open Sans" pitchFamily="34" charset="0"/>
                <a:ea typeface="Open Sans" pitchFamily="34" charset="-122"/>
                <a:cs typeface="Open Sans" pitchFamily="34" charset="-120"/>
              </a:rPr>
              <a:t>simply</a:t>
            </a:r>
            <a:r>
              <a:rPr lang="pt-BR" sz="1400" b="1" noProof="0" dirty="0">
                <a:solidFill>
                  <a:srgbClr val="0F172A"/>
                </a:solidFill>
                <a:latin typeface="Open Sans" pitchFamily="34" charset="0"/>
                <a:ea typeface="Open Sans" pitchFamily="34" charset="-122"/>
                <a:cs typeface="Open Sans" pitchFamily="34" charset="-120"/>
              </a:rPr>
              <a:t> a score. </a:t>
            </a:r>
            <a:endParaRPr lang="pt-BR" sz="1400" noProof="0" dirty="0"/>
          </a:p>
        </p:txBody>
      </p:sp>
      <p:sp>
        <p:nvSpPr>
          <p:cNvPr id="22" name="Text 20">
            <a:extLst>
              <a:ext uri="{FF2B5EF4-FFF2-40B4-BE49-F238E27FC236}">
                <a16:creationId xmlns:a16="http://schemas.microsoft.com/office/drawing/2014/main" id="{26F3608A-0220-19A1-E9DF-95AD495BDC68}"/>
              </a:ext>
            </a:extLst>
          </p:cNvPr>
          <p:cNvSpPr/>
          <p:nvPr/>
        </p:nvSpPr>
        <p:spPr>
          <a:xfrm>
            <a:off x="7645769" y="5281514"/>
            <a:ext cx="3776290" cy="646331"/>
          </a:xfrm>
          <a:prstGeom prst="rect">
            <a:avLst/>
          </a:prstGeom>
          <a:noFill/>
          <a:ln/>
        </p:spPr>
        <p:txBody>
          <a:bodyPr wrap="square" lIns="0" tIns="0" rIns="0" bIns="0" rtlCol="0" anchor="t">
            <a:spAutoFit/>
          </a:bodyPr>
          <a:lstStyle/>
          <a:p>
            <a:pPr marL="0" indent="0" algn="l">
              <a:buNone/>
            </a:pPr>
            <a:r>
              <a:rPr lang="pt-BR" sz="1400" noProof="0" dirty="0">
                <a:solidFill>
                  <a:srgbClr val="374151"/>
                </a:solidFill>
                <a:latin typeface="Open Sans" pitchFamily="34" charset="0"/>
                <a:ea typeface="Open Sans" pitchFamily="34" charset="-122"/>
                <a:cs typeface="Open Sans" pitchFamily="34" charset="-120"/>
              </a:rPr>
              <a:t>It </a:t>
            </a:r>
            <a:r>
              <a:rPr lang="pt-BR" sz="1400" noProof="0" dirty="0" err="1">
                <a:solidFill>
                  <a:srgbClr val="374151"/>
                </a:solidFill>
                <a:latin typeface="Open Sans" pitchFamily="34" charset="0"/>
                <a:ea typeface="Open Sans" pitchFamily="34" charset="-122"/>
                <a:cs typeface="Open Sans" pitchFamily="34" charset="-120"/>
              </a:rPr>
              <a:t>is</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regulatory</a:t>
            </a:r>
            <a:r>
              <a:rPr lang="pt-BR" sz="1400" noProof="0" dirty="0">
                <a:solidFill>
                  <a:srgbClr val="374151"/>
                </a:solidFill>
                <a:latin typeface="Open Sans" pitchFamily="34" charset="0"/>
                <a:ea typeface="Open Sans" pitchFamily="34" charset="-122"/>
                <a:cs typeface="Open Sans" pitchFamily="34" charset="-120"/>
              </a:rPr>
              <a:t> learning: </a:t>
            </a:r>
            <a:r>
              <a:rPr lang="pt-BR" sz="1400" noProof="0" dirty="0" err="1">
                <a:solidFill>
                  <a:srgbClr val="374151"/>
                </a:solidFill>
                <a:latin typeface="Open Sans" pitchFamily="34" charset="0"/>
                <a:ea typeface="Open Sans" pitchFamily="34" charset="-122"/>
                <a:cs typeface="Open Sans" pitchFamily="34" charset="-120"/>
              </a:rPr>
              <a:t>what</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works</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what</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needs</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mitigation</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what</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should</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be</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restricted</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and</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what</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should</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not</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proceed</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to</a:t>
            </a:r>
            <a:r>
              <a:rPr lang="pt-BR" sz="1400" noProof="0" dirty="0">
                <a:solidFill>
                  <a:srgbClr val="374151"/>
                </a:solidFill>
                <a:latin typeface="Open Sans" pitchFamily="34" charset="0"/>
                <a:ea typeface="Open Sans" pitchFamily="34" charset="-122"/>
                <a:cs typeface="Open Sans" pitchFamily="34" charset="-120"/>
              </a:rPr>
              <a:t> </a:t>
            </a:r>
            <a:r>
              <a:rPr lang="pt-BR" sz="1400" noProof="0" dirty="0" err="1">
                <a:solidFill>
                  <a:srgbClr val="374151"/>
                </a:solidFill>
                <a:latin typeface="Open Sans" pitchFamily="34" charset="0"/>
                <a:ea typeface="Open Sans" pitchFamily="34" charset="-122"/>
                <a:cs typeface="Open Sans" pitchFamily="34" charset="-120"/>
              </a:rPr>
              <a:t>deployment</a:t>
            </a:r>
            <a:r>
              <a:rPr lang="pt-BR" sz="1400" noProof="0" dirty="0">
                <a:solidFill>
                  <a:srgbClr val="374151"/>
                </a:solidFill>
                <a:latin typeface="Open Sans" pitchFamily="34" charset="0"/>
                <a:ea typeface="Open Sans" pitchFamily="34" charset="-122"/>
                <a:cs typeface="Open Sans" pitchFamily="34" charset="-120"/>
              </a:rPr>
              <a:t>.</a:t>
            </a:r>
            <a:endParaRPr lang="pt-BR" sz="1400" noProof="0" dirty="0"/>
          </a:p>
        </p:txBody>
      </p:sp>
      <p:sp>
        <p:nvSpPr>
          <p:cNvPr id="3" name="Espaço Reservado para Número de Slide 2">
            <a:extLst>
              <a:ext uri="{FF2B5EF4-FFF2-40B4-BE49-F238E27FC236}">
                <a16:creationId xmlns:a16="http://schemas.microsoft.com/office/drawing/2014/main" id="{8E6A180E-B843-7E3B-B1CB-7D8406366975}"/>
              </a:ext>
            </a:extLst>
          </p:cNvPr>
          <p:cNvSpPr>
            <a:spLocks noGrp="1"/>
          </p:cNvSpPr>
          <p:nvPr>
            <p:ph type="sldNum" sz="quarter" idx="12"/>
          </p:nvPr>
        </p:nvSpPr>
        <p:spPr/>
        <p:txBody>
          <a:bodyPr/>
          <a:lstStyle/>
          <a:p>
            <a:fld id="{32450D5D-85EA-4F94-AF67-F2C3070CC9B5}" type="slidenum">
              <a:rPr lang="pt-BR" noProof="0" smtClean="0"/>
              <a:t>9</a:t>
            </a:fld>
            <a:endParaRPr lang="pt-BR" noProof="0" dirty="0"/>
          </a:p>
        </p:txBody>
      </p:sp>
      <p:pic>
        <p:nvPicPr>
          <p:cNvPr id="24" name="Picture 23">
            <a:extLst>
              <a:ext uri="{FF2B5EF4-FFF2-40B4-BE49-F238E27FC236}">
                <a16:creationId xmlns:a16="http://schemas.microsoft.com/office/drawing/2014/main" id="{9D86233F-91C5-C469-591B-5DC865D50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9408" y="1207796"/>
            <a:ext cx="3927176" cy="2168077"/>
          </a:xfrm>
          <a:prstGeom prst="rect">
            <a:avLst/>
          </a:prstGeom>
        </p:spPr>
      </p:pic>
      <p:pic>
        <p:nvPicPr>
          <p:cNvPr id="25" name="Picture 24">
            <a:extLst>
              <a:ext uri="{FF2B5EF4-FFF2-40B4-BE49-F238E27FC236}">
                <a16:creationId xmlns:a16="http://schemas.microsoft.com/office/drawing/2014/main" id="{26D7348B-8CAD-A7E4-DC46-6C425A73B54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rot="21173002">
            <a:off x="8083256" y="2416392"/>
            <a:ext cx="3743619" cy="2055473"/>
          </a:xfrm>
          <a:prstGeom prst="rect">
            <a:avLst/>
          </a:prstGeom>
        </p:spPr>
      </p:pic>
      <p:pic>
        <p:nvPicPr>
          <p:cNvPr id="28" name="Picture 27">
            <a:extLst>
              <a:ext uri="{FF2B5EF4-FFF2-40B4-BE49-F238E27FC236}">
                <a16:creationId xmlns:a16="http://schemas.microsoft.com/office/drawing/2014/main" id="{AAF2D734-E823-61D2-9714-6042026C7E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219" y="1598943"/>
            <a:ext cx="6784301" cy="4220190"/>
          </a:xfrm>
          <a:prstGeom prst="rect">
            <a:avLst/>
          </a:prstGeom>
        </p:spPr>
      </p:pic>
      <p:pic>
        <p:nvPicPr>
          <p:cNvPr id="4" name="Picture 3">
            <a:extLst>
              <a:ext uri="{FF2B5EF4-FFF2-40B4-BE49-F238E27FC236}">
                <a16:creationId xmlns:a16="http://schemas.microsoft.com/office/drawing/2014/main" id="{673B4643-B35F-7A72-7A86-0B0ED52D8F88}"/>
              </a:ext>
            </a:extLst>
          </p:cNvPr>
          <p:cNvPicPr>
            <a:picLocks noChangeAspect="1"/>
          </p:cNvPicPr>
          <p:nvPr/>
        </p:nvPicPr>
        <p:blipFill>
          <a:blip r:embed="rId5"/>
          <a:stretch>
            <a:fillRect/>
          </a:stretch>
        </p:blipFill>
        <p:spPr>
          <a:xfrm>
            <a:off x="251451" y="174099"/>
            <a:ext cx="11688330" cy="6095668"/>
          </a:xfrm>
          <a:prstGeom prst="rect">
            <a:avLst/>
          </a:prstGeom>
        </p:spPr>
      </p:pic>
    </p:spTree>
    <p:extLst>
      <p:ext uri="{BB962C8B-B14F-4D97-AF65-F5344CB8AC3E}">
        <p14:creationId xmlns:p14="http://schemas.microsoft.com/office/powerpoint/2010/main" val="2155539979"/>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FD511CDFD32BAE4DB6984ACFD1117AAF" ma:contentTypeVersion="16" ma:contentTypeDescription="Crie um novo documento." ma:contentTypeScope="" ma:versionID="567636e12481b00e06c54be8cfe8fcab">
  <xsd:schema xmlns:xsd="http://www.w3.org/2001/XMLSchema" xmlns:xs="http://www.w3.org/2001/XMLSchema" xmlns:p="http://schemas.microsoft.com/office/2006/metadata/properties" xmlns:ns2="5e253ad8-99bc-4895-b377-eab5d2679348" xmlns:ns3="45bd9b4a-47bd-4c71-9096-100877aa1038" targetNamespace="http://schemas.microsoft.com/office/2006/metadata/properties" ma:root="true" ma:fieldsID="a9b987c48a05083b84bb40a562c95e7a" ns2:_="" ns3:_="">
    <xsd:import namespace="5e253ad8-99bc-4895-b377-eab5d2679348"/>
    <xsd:import namespace="45bd9b4a-47bd-4c71-9096-100877aa1038"/>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253ad8-99bc-4895-b377-eab5d2679348"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Marcações de imagem" ma:readOnly="false" ma:fieldId="{5cf76f15-5ced-4ddc-b409-7134ff3c332f}" ma:taxonomyMulti="true" ma:sspId="cf329bc3-ce7e-4e75-9c56-962f8f350e4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5bd9b4a-47bd-4c71-9096-100877aa1038"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d1c5c36c-1c45-4119-aa3b-41677bff21c6}" ma:internalName="TaxCatchAll" ma:showField="CatchAllData" ma:web="45bd9b4a-47bd-4c71-9096-100877aa103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Detalhes de Compartilhado Com"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e253ad8-99bc-4895-b377-eab5d2679348">
      <Terms xmlns="http://schemas.microsoft.com/office/infopath/2007/PartnerControls"/>
    </lcf76f155ced4ddcb4097134ff3c332f>
    <TaxCatchAll xmlns="45bd9b4a-47bd-4c71-9096-100877aa1038" xsi:nil="true"/>
  </documentManagement>
</p:properties>
</file>

<file path=customXml/itemProps1.xml><?xml version="1.0" encoding="utf-8"?>
<ds:datastoreItem xmlns:ds="http://schemas.openxmlformats.org/officeDocument/2006/customXml" ds:itemID="{7FAA0E0B-C28E-40E1-8468-A2462E9A7B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e253ad8-99bc-4895-b377-eab5d2679348"/>
    <ds:schemaRef ds:uri="45bd9b4a-47bd-4c71-9096-100877aa103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F6BFD8-DC83-4F9F-972A-3684CDEB3F46}">
  <ds:schemaRefs>
    <ds:schemaRef ds:uri="http://schemas.microsoft.com/sharepoint/v3/contenttype/forms"/>
  </ds:schemaRefs>
</ds:datastoreItem>
</file>

<file path=customXml/itemProps3.xml><?xml version="1.0" encoding="utf-8"?>
<ds:datastoreItem xmlns:ds="http://schemas.openxmlformats.org/officeDocument/2006/customXml" ds:itemID="{77F3F596-CDEA-430D-9F9F-D94D69402952}">
  <ds:schemaRefs>
    <ds:schemaRef ds:uri="http://schemas.microsoft.com/office/2006/metadata/properties"/>
    <ds:schemaRef ds:uri="http://schemas.microsoft.com/office/infopath/2007/PartnerControls"/>
    <ds:schemaRef ds:uri="5e253ad8-99bc-4895-b377-eab5d2679348"/>
    <ds:schemaRef ds:uri="45bd9b4a-47bd-4c71-9096-100877aa1038"/>
  </ds:schemaRefs>
</ds:datastoreItem>
</file>

<file path=docProps/app.xml><?xml version="1.0" encoding="utf-8"?>
<Properties xmlns="http://schemas.openxmlformats.org/officeDocument/2006/extended-properties" xmlns:vt="http://schemas.openxmlformats.org/officeDocument/2006/docPropsVTypes">
  <TotalTime>1039</TotalTime>
  <Words>1124</Words>
  <Application>Microsoft Macintosh PowerPoint</Application>
  <PresentationFormat>Widescreen</PresentationFormat>
  <Paragraphs>142</Paragraphs>
  <Slides>11</Slides>
  <Notes>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11</vt:i4>
      </vt:variant>
    </vt:vector>
  </HeadingPairs>
  <TitlesOfParts>
    <vt:vector size="18" baseType="lpstr">
      <vt:lpstr>Arial</vt:lpstr>
      <vt:lpstr>Calibri</vt:lpstr>
      <vt:lpstr>Open Sans</vt:lpstr>
      <vt:lpstr>Poppins</vt:lpstr>
      <vt:lpstr>Poppins SemiBold</vt:lpstr>
      <vt:lpstr>Tema do Office</vt:lpstr>
      <vt:lpstr>Personalizar design</vt:lpstr>
      <vt:lpstr>PowerPoint Presentation</vt:lpstr>
      <vt:lpstr>PowerPoint Presentation</vt:lpstr>
      <vt:lpstr>Key Highlights of the Research</vt:lpstr>
      <vt:lpstr>Key Highlights of the Research</vt:lpstr>
      <vt:lpstr>What Is an AI Regulatory Sandbox?</vt:lpstr>
      <vt:lpstr>Why Regulatory Sandboxes at UNESCO?</vt:lpstr>
      <vt:lpstr>One Framework, Different Sectoral Risks</vt:lpstr>
      <vt:lpstr>Sectoral Evaluation in Practice</vt:lpstr>
      <vt:lpstr>AI Regulatory Sandbox Evaluation for UNESCO EAI</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Augusto Murbach Neto</dc:creator>
  <cp:lastModifiedBy>Joao Costa</cp:lastModifiedBy>
  <cp:revision>24</cp:revision>
  <dcterms:created xsi:type="dcterms:W3CDTF">2024-07-18T18:11:17Z</dcterms:created>
  <dcterms:modified xsi:type="dcterms:W3CDTF">2026-09-09T20:18:58Z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0x010100FD511CDFD32BAE4DB6984ACFD1117AAF</vt:lpwstr>
  </property>
  <property fmtid="{D5CDD505-2E9C-101B-9397-08002B2CF9AE}" pid="3" name="MediaServiceImageTags">
    <vt:lpwstr/>
  </property>
</Properties>
</file>