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69" r:id="rId4"/>
    <p:sldMasterId id="2147483671" r:id="rId5"/>
  </p:sldMasterIdLst>
  <p:notesMasterIdLst>
    <p:notesMasterId r:id="rId7"/>
  </p:notesMasterIdLst>
  <p:sldIdLst>
    <p:sldId id="257" r:id="rId6"/>
    <p:sldId id="286" r:id="rId8"/>
    <p:sldId id="259" r:id="rId9"/>
    <p:sldId id="261" r:id="rId10"/>
    <p:sldId id="262" r:id="rId11"/>
    <p:sldId id="263" r:id="rId12"/>
    <p:sldId id="264" r:id="rId13"/>
    <p:sldId id="265" r:id="rId14"/>
    <p:sldId id="266" r:id="rId15"/>
    <p:sldId id="267" r:id="rId16"/>
    <p:sldId id="268" r:id="rId17"/>
    <p:sldId id="269" r:id="rId18"/>
    <p:sldId id="271" r:id="rId19"/>
    <p:sldId id="272" r:id="rId20"/>
    <p:sldId id="260" r:id="rId21"/>
    <p:sldId id="273" r:id="rId22"/>
    <p:sldId id="274" r:id="rId23"/>
    <p:sldId id="275" r:id="rId24"/>
    <p:sldId id="276" r:id="rId25"/>
    <p:sldId id="277" r:id="rId26"/>
    <p:sldId id="289" r:id="rId27"/>
    <p:sldId id="279" r:id="rId28"/>
    <p:sldId id="281" r:id="rId29"/>
    <p:sldId id="285" r:id="rId30"/>
    <p:sldId id="282" r:id="rId31"/>
    <p:sldId id="283" r:id="rId32"/>
    <p:sldId id="284" r:id="rId33"/>
    <p:sldId id="290"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showGuides="1">
      <p:cViewPr varScale="1">
        <p:scale>
          <a:sx n="86" d="100"/>
          <a:sy n="86" d="100"/>
        </p:scale>
        <p:origin x="48" y="156"/>
      </p:cViewPr>
      <p:guideLst>
        <p:guide orient="horz" pos="214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729217-26A5-4244-BCF8-47D65C4951F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34FDFD-EC36-4A4F-ACD4-198E6142E93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19-33. This slide summarizes the judgment and distinguishes its holding from its contextual observations about specialized and higher-risk AI services.</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6-7 and 9-10.</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7-8 and 11-12.</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 9. The court formally framed party status, unfair competition, and liability as the three issues, then addressed the listed sub-questions within that structure.</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10-11; Anti-Unfair Competition Law of the People's Republic of China (2019 Amendment), arts. 2, 6, and 8.</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 11.</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11-12. The court described AI as an auxiliary tool and required reasonable care from the user who controlled dissemination.</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8 and 12-13. Recorded revenue comprised RMB 1.54 in advertising revenue and RMB 0.05 in follower-growth revenue.</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10-13. The supplied judgment states the appeal periods but does not establish whether any party appealed or whether the judgment became final.</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C34FDFD-EC36-4A4F-ACD4-198E6142E93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7-14 and 18.</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 18. The court separately framed three issues, with damage and causation addressed within the tort analysis.</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19-21; Civil Code of the People's Republic of China, arts. 5, 13, and 133.</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21-24; Civil Code, arts. 1165(1) and 1202; Product Quality Law, arts. 2(2) and 46.</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25-29; Interim Measures for the Management of Generative Artificial Intelligence Services, arts. 4 and 12.</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29-32. The court referred to the Measures for Labeling Artificial Intelligence-Generated Synthetic Content and GB 45438-2025.</a:t>
            </a: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 Judgment, pp. 32-34; Civil Procedure Law of the People's Republic of China, art. 67; Supreme People's Court Interpretation on the Civil Procedure Law, art. 90.</a:t>
            </a:r>
          </a:p>
        </p:txBody>
      </p:sp>
      <p:sp>
        <p:nvSpPr>
          <p:cNvPr id="4" name="Slide Number Placeholder 3"/>
          <p:cNvSpPr>
            <a:spLocks noGrp="1"/>
          </p:cNvSpPr>
          <p:nvPr>
            <p:ph type="sldNum" idx="5"/>
          </p:nvPr>
        </p:nvSpPr>
        <p:spPr/>
        <p:txBody>
          <a:bodyPr/>
          <a:lstStyl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p:cSld name="1_标题幻灯片">
    <p:spTree>
      <p:nvGrpSpPr>
        <p:cNvPr id="1" name=""/>
        <p:cNvGrpSpPr/>
        <p:nvPr/>
      </p:nvGrpSpPr>
      <p:grpSpPr>
        <a:xfrm>
          <a:off x="0" y="0"/>
          <a:ext cx="0" cy="0"/>
          <a:chOff x="0" y="0"/>
          <a:chExt cx="0" cy="0"/>
        </a:xfrm>
      </p:grpSpPr>
      <p:grpSp>
        <p:nvGrpSpPr>
          <p:cNvPr id="3" name="OfficePLUSCoverBackgroundShape"/>
          <p:cNvGrpSpPr/>
          <p:nvPr/>
        </p:nvGrpSpPr>
        <p:grpSpPr>
          <a:xfrm>
            <a:off x="0" y="0"/>
            <a:ext cx="12192000" cy="6858000"/>
            <a:chOff x="0" y="0"/>
            <a:chExt cx="12192000" cy="6858000"/>
          </a:xfrm>
        </p:grpSpPr>
        <p:sp>
          <p:nvSpPr>
            <p:cNvPr id="2" name="Rectangle 1"/>
            <p:cNvSpPr/>
            <p:nvPr/>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6"/>
            <p:cNvSpPr/>
            <p:nvPr/>
          </p:nvSpPr>
          <p:spPr>
            <a:xfrm>
              <a:off x="9323388" y="5426075"/>
              <a:ext cx="2197100" cy="71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7"/>
            <p:cNvSpPr/>
            <p:nvPr/>
          </p:nvSpPr>
          <p:spPr>
            <a:xfrm>
              <a:off x="9017000" y="5426075"/>
              <a:ext cx="141288" cy="71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6"/>
          <p:cNvSpPr/>
          <p:nvPr/>
        </p:nvSpPr>
        <p:spPr>
          <a:xfrm>
            <a:off x="9323388" y="5426075"/>
            <a:ext cx="2197100" cy="71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7"/>
          <p:cNvSpPr/>
          <p:nvPr/>
        </p:nvSpPr>
        <p:spPr>
          <a:xfrm>
            <a:off x="9017000" y="5426075"/>
            <a:ext cx="141288" cy="71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01" name="Subtitle 9800"/>
          <p:cNvSpPr>
            <a:spLocks noGrp="1"/>
          </p:cNvSpPr>
          <p:nvPr>
            <p:ph type="subTitle" idx="1"/>
          </p:nvPr>
        </p:nvSpPr>
        <p:spPr>
          <a:xfrm>
            <a:off x="5397500" y="4264025"/>
            <a:ext cx="6122988" cy="558799"/>
          </a:xfrm>
        </p:spPr>
        <p:txBody>
          <a:bodyPr anchor="ct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9802" name="Title 9801"/>
          <p:cNvSpPr>
            <a:spLocks noGrp="1"/>
          </p:cNvSpPr>
          <p:nvPr>
            <p:ph type="ctrTitle"/>
          </p:nvPr>
        </p:nvSpPr>
        <p:spPr>
          <a:xfrm>
            <a:off x="5397500" y="3581400"/>
            <a:ext cx="8039100" cy="771526"/>
          </a:xfrm>
        </p:spPr>
        <p:txBody>
          <a:bodyPr anchor="ctr">
            <a:normAutofit/>
          </a:bodyPr>
          <a:lstStyle>
            <a:lvl1pPr algn="l">
              <a:defRPr sz="4000">
                <a:solidFill>
                  <a:schemeClr val="bg1"/>
                </a:solidFill>
              </a:defRPr>
            </a:lvl1pPr>
          </a:lstStyle>
          <a:p>
            <a:r>
              <a:rPr lang="zh-CN" altLang="en-US"/>
              <a:t>单击此处编辑母版标题样式</a:t>
            </a:r>
            <a:endParaRPr lang="zh-CN" altLang="en-US" dirty="0"/>
          </a:p>
        </p:txBody>
      </p:sp>
      <p:sp>
        <p:nvSpPr>
          <p:cNvPr id="12" name="Text Placeholder 11"/>
          <p:cNvSpPr>
            <a:spLocks noGrp="1"/>
          </p:cNvSpPr>
          <p:nvPr>
            <p:ph type="body" sz="quarter" idx="10" hasCustomPrompt="1"/>
          </p:nvPr>
        </p:nvSpPr>
        <p:spPr>
          <a:xfrm>
            <a:off x="5397500" y="5544733"/>
            <a:ext cx="6122988" cy="296271"/>
          </a:xfrm>
        </p:spPr>
        <p:txBody>
          <a:bodyPr vert="horz" anchor="ctr">
            <a:noAutofit/>
          </a:bodyPr>
          <a:lstStyle>
            <a:lvl1pPr marL="0" indent="0" algn="r">
              <a:buNone/>
              <a:defRPr sz="15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endParaRPr lang="en-US" altLang="zh-CN" dirty="0"/>
          </a:p>
        </p:txBody>
      </p:sp>
      <p:sp>
        <p:nvSpPr>
          <p:cNvPr id="13" name="Text Placeholder 12"/>
          <p:cNvSpPr>
            <a:spLocks noGrp="1"/>
          </p:cNvSpPr>
          <p:nvPr>
            <p:ph type="body" sz="quarter" idx="11" hasCustomPrompt="1"/>
          </p:nvPr>
        </p:nvSpPr>
        <p:spPr>
          <a:xfrm>
            <a:off x="5397500" y="5841004"/>
            <a:ext cx="6122988" cy="296271"/>
          </a:xfrm>
        </p:spPr>
        <p:txBody>
          <a:bodyPr vert="horz" anchor="ctr">
            <a:noAutofit/>
          </a:bodyPr>
          <a:lstStyle>
            <a:lvl1pPr marL="0" indent="0" algn="r">
              <a:buNone/>
              <a:defRPr sz="15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4" name="Rectangle 3"/>
          <p:cNvSpPr/>
          <p:nvPr/>
        </p:nvSpPr>
        <p:spPr>
          <a:xfrm>
            <a:off x="0" y="0"/>
            <a:ext cx="6363730" cy="6858000"/>
          </a:xfrm>
          <a:prstGeom prst="rect">
            <a:avLst/>
          </a:prstGeom>
          <a:blipFill>
            <a:blip r:embed="rId2"/>
            <a:srcRect/>
            <a:stretch>
              <a:fillRect r="-915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itle 19"/>
          <p:cNvSpPr>
            <a:spLocks noGrp="1"/>
          </p:cNvSpPr>
          <p:nvPr>
            <p:ph type="title"/>
          </p:nvPr>
        </p:nvSpPr>
        <p:spPr>
          <a:xfrm>
            <a:off x="6495730" y="3757680"/>
            <a:ext cx="5419185" cy="895350"/>
          </a:xfrm>
        </p:spPr>
        <p:txBody>
          <a:bodyPr anchor="b">
            <a:normAutofit/>
          </a:bodyPr>
          <a:lstStyle>
            <a:lvl1pPr algn="l">
              <a:defRPr sz="2400" b="1">
                <a:solidFill>
                  <a:schemeClr val="tx1"/>
                </a:solidFill>
              </a:defRPr>
            </a:lvl1pPr>
          </a:lstStyle>
          <a:p>
            <a:r>
              <a:rPr lang="zh-CN" altLang="en-US"/>
              <a:t>单击此处编辑母版标题样式</a:t>
            </a:r>
            <a:endParaRPr lang="zh-CN" altLang="en-US" dirty="0"/>
          </a:p>
        </p:txBody>
      </p:sp>
      <p:sp>
        <p:nvSpPr>
          <p:cNvPr id="21" name="Text Placeholder 20"/>
          <p:cNvSpPr>
            <a:spLocks noGrp="1"/>
          </p:cNvSpPr>
          <p:nvPr>
            <p:ph type="body" idx="1"/>
          </p:nvPr>
        </p:nvSpPr>
        <p:spPr>
          <a:xfrm>
            <a:off x="6496846" y="4653030"/>
            <a:ext cx="5419185" cy="1015623"/>
          </a:xfrm>
        </p:spPr>
        <p:txBody>
          <a:bodyPr anchor="t">
            <a:normAutofit/>
          </a:bodyPr>
          <a:lstStyle>
            <a:lvl1pPr marL="0" indent="0" algn="l">
              <a:lnSpc>
                <a:spcPct val="100000"/>
              </a:lnSpc>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5" name="Rectangle 4"/>
          <p:cNvSpPr/>
          <p:nvPr/>
        </p:nvSpPr>
        <p:spPr>
          <a:xfrm>
            <a:off x="10787449" y="1130300"/>
            <a:ext cx="733039" cy="2372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27598C9-416F-4E92-9218-6C29B4DE6BD8}" type="slidenum">
              <a:rPr lang="zh-CN" altLang="en-US" smtClean="0"/>
            </a:fld>
            <a:endParaRPr lang="zh-CN" altLang="en-US"/>
          </a:p>
        </p:txBody>
      </p:sp>
      <p:sp>
        <p:nvSpPr>
          <p:cNvPr id="6" name="Title 5"/>
          <p:cNvSpPr>
            <a:spLocks noGrp="1"/>
          </p:cNvSpPr>
          <p:nvPr>
            <p:ph type="title"/>
          </p:nvPr>
        </p:nvSpPr>
        <p:spPr/>
        <p:txBody>
          <a:bodyPr/>
          <a:lstStyle>
            <a:lvl1pPr>
              <a:defRPr/>
            </a:lvl1pPr>
          </a:lstStyle>
          <a:p>
            <a:r>
              <a:rPr lang="en-US" altLang="zh-CN" dirty="0"/>
              <a:t>Click to edit Master title style</a:t>
            </a:r>
            <a:endParaRPr lang="zh-CN" altLang="en-US" dirty="0"/>
          </a:p>
        </p:txBody>
      </p:sp>
      <p:sp>
        <p:nvSpPr>
          <p:cNvPr id="8" name="Content Placeholder 7"/>
          <p:cNvSpPr>
            <a:spLocks noGrp="1"/>
          </p:cNvSpPr>
          <p:nvPr>
            <p:ph sz="quarter" idx="13"/>
          </p:nvPr>
        </p:nvSpPr>
        <p:spPr>
          <a:xfrm>
            <a:off x="669925" y="1130299"/>
            <a:ext cx="10850563" cy="5006975"/>
          </a:xfrm>
        </p:spPr>
        <p:txBody>
          <a:bodyPr/>
          <a:lstStyle>
            <a:lvl1pPr>
              <a:defRPr/>
            </a:lvl1pPr>
            <a:lvl2pPr>
              <a:defRPr/>
            </a:lvl2pPr>
            <a:lvl3pPr>
              <a:defRPr/>
            </a:lvl3pPr>
            <a:lvl4pPr>
              <a:defRPr/>
            </a:lvl4pPr>
            <a:lvl5pPr>
              <a:defRPr/>
            </a:lvl5pPr>
          </a:lstStyle>
          <a:p>
            <a:pPr lvl="0"/>
            <a:r>
              <a:rPr lang="en-US" altLang="zh-CN" dirty="0"/>
              <a:t>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dirty="0"/>
              <a:t>Click to edit Master title style</a:t>
            </a:r>
            <a:endParaRPr lang="en-US" dirty="0"/>
          </a:p>
        </p:txBody>
      </p:sp>
      <p:sp>
        <p:nvSpPr>
          <p:cNvPr id="3" name="Date Placeholder 2"/>
          <p:cNvSpPr>
            <a:spLocks noGrp="1"/>
          </p:cNvSpPr>
          <p:nvPr>
            <p:ph type="dt" sz="half" idx="10"/>
          </p:nvPr>
        </p:nvSpPr>
        <p:spPr/>
        <p:txBody>
          <a:bodyPr/>
          <a:lstStyle/>
          <a:p>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p:cSld name="末尾幻灯片">
    <p:spTree>
      <p:nvGrpSpPr>
        <p:cNvPr id="1" name=""/>
        <p:cNvGrpSpPr/>
        <p:nvPr/>
      </p:nvGrpSpPr>
      <p:grpSpPr>
        <a:xfrm>
          <a:off x="0" y="0"/>
          <a:ext cx="0" cy="0"/>
          <a:chOff x="0" y="0"/>
          <a:chExt cx="0" cy="0"/>
        </a:xfrm>
      </p:grpSpPr>
      <p:sp>
        <p:nvSpPr>
          <p:cNvPr id="5" name="Rectangle 4"/>
          <p:cNvSpPr/>
          <p:nvPr/>
        </p:nvSpPr>
        <p:spPr>
          <a:xfrm>
            <a:off x="2075936" y="0"/>
            <a:ext cx="10116064" cy="6858000"/>
          </a:xfrm>
          <a:prstGeom prst="rect">
            <a:avLst/>
          </a:prstGeom>
          <a:blipFill>
            <a:blip r:embed="rId2"/>
            <a:srcRect/>
            <a:stretch>
              <a:fillRect l="-1099" r="-194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itle 12"/>
          <p:cNvSpPr>
            <a:spLocks noGrp="1"/>
          </p:cNvSpPr>
          <p:nvPr>
            <p:ph type="ctrTitle" hasCustomPrompt="1"/>
          </p:nvPr>
        </p:nvSpPr>
        <p:spPr>
          <a:xfrm>
            <a:off x="673100" y="1765258"/>
            <a:ext cx="10845798" cy="1621509"/>
          </a:xfrm>
        </p:spPr>
        <p:txBody>
          <a:bodyPr anchor="b">
            <a:normAutofit/>
          </a:bodyPr>
          <a:lstStyle>
            <a:lvl1pPr marL="0" indent="0" algn="r">
              <a:buFont typeface="Arial" panose="020B0604020202020204" pitchFamily="34" charset="0"/>
              <a:buNone/>
              <a:defRPr sz="3200">
                <a:solidFill>
                  <a:schemeClr val="bg1"/>
                </a:solidFill>
              </a:defRPr>
            </a:lvl1pPr>
          </a:lstStyle>
          <a:p>
            <a:r>
              <a:rPr lang="en-US" altLang="zh-CN" dirty="0"/>
              <a:t>Conclusion</a:t>
            </a:r>
            <a:endParaRPr lang="zh-CN" altLang="en-US" dirty="0"/>
          </a:p>
        </p:txBody>
      </p:sp>
      <p:sp>
        <p:nvSpPr>
          <p:cNvPr id="15" name="Text Placeholder 14"/>
          <p:cNvSpPr>
            <a:spLocks noGrp="1"/>
          </p:cNvSpPr>
          <p:nvPr>
            <p:ph type="body" sz="quarter" idx="18" hasCustomPrompt="1"/>
          </p:nvPr>
        </p:nvSpPr>
        <p:spPr>
          <a:xfrm>
            <a:off x="673100" y="5393666"/>
            <a:ext cx="10845798" cy="310871"/>
          </a:xfrm>
        </p:spPr>
        <p:txBody>
          <a:bodyPr vert="horz" lIns="91440" tIns="45720" rIns="91440" bIns="45720" rtlCol="0">
            <a:normAutofit/>
          </a:bodyPr>
          <a:lstStyle>
            <a:lvl1pPr marL="0" indent="0" algn="r">
              <a:buNone/>
              <a:defRPr lang="zh-CN" altLang="en-US" sz="15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endParaRPr lang="en-US" altLang="zh-CN" dirty="0"/>
          </a:p>
        </p:txBody>
      </p:sp>
      <p:sp>
        <p:nvSpPr>
          <p:cNvPr id="6" name="Text Placeholder 5"/>
          <p:cNvSpPr>
            <a:spLocks noGrp="1"/>
          </p:cNvSpPr>
          <p:nvPr>
            <p:ph type="body" sz="quarter" idx="10" hasCustomPrompt="1"/>
          </p:nvPr>
        </p:nvSpPr>
        <p:spPr>
          <a:xfrm>
            <a:off x="673102" y="5097395"/>
            <a:ext cx="10845798" cy="296271"/>
          </a:xfrm>
        </p:spPr>
        <p:txBody>
          <a:bodyPr vert="horz" anchor="ctr">
            <a:noAutofit/>
          </a:bodyPr>
          <a:lstStyle>
            <a:lvl1pPr marL="0" indent="0" algn="r">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endParaRPr lang="en-US" altLang="zh-CN" dirty="0"/>
          </a:p>
        </p:txBody>
      </p:sp>
      <p:sp>
        <p:nvSpPr>
          <p:cNvPr id="7" name="Rectangle 6"/>
          <p:cNvSpPr/>
          <p:nvPr/>
        </p:nvSpPr>
        <p:spPr>
          <a:xfrm>
            <a:off x="10787449" y="1130300"/>
            <a:ext cx="733039" cy="2372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上标下内-无背景-有间隙-无副标-1">
    <p:bg>
      <p:bgRef idx="1001">
        <a:schemeClr val="bg1"/>
      </p:bgRef>
    </p:bg>
    <p:spTree>
      <p:nvGrpSpPr>
        <p:cNvPr id="1" name=""/>
        <p:cNvGrpSpPr/>
        <p:nvPr/>
      </p:nvGrpSpPr>
      <p:grpSpPr/>
      <p:sp>
        <p:nvSpPr>
          <p:cNvPr id="2" name="标题 1"/>
          <p:cNvSpPr>
            <a:spLocks noGrp="1"/>
          </p:cNvSpPr>
          <p:nvPr>
            <p:ph type="title" idx="10" hasCustomPrompt="1"/>
            <p:custDataLst>
              <p:tags r:id="rId2"/>
            </p:custDataLst>
          </p:nvPr>
        </p:nvSpPr>
        <p:spPr>
          <a:xfrm>
            <a:off x="609600" y="482505"/>
            <a:ext cx="10972800" cy="711100"/>
          </a:xfrm>
        </p:spPr>
        <p:txBody>
          <a:bodyPr wrap="square" lIns="0" tIns="0" rIns="0" bIns="0" anchor="t">
            <a:noAutofit/>
          </a:bodyPr>
          <a:lstStyle>
            <a:lvl1pPr algn="l">
              <a:lnSpc>
                <a:spcPct val="110000"/>
              </a:lnSpc>
              <a:defRPr sz="3600" b="1" i="0">
                <a:solidFill>
                  <a:schemeClr val="tx1"/>
                </a:solidFill>
                <a:latin typeface="微软雅黑" panose="020B0503020204020204" charset="-122"/>
                <a:ea typeface="微软雅黑" panose="020B0503020204020204" charset="-122"/>
              </a:defRPr>
            </a:lvl1pPr>
          </a:lstStyle>
          <a:p>
            <a:r>
              <a:rPr lang="zh-CN" altLang="en-US"/>
              <a:t>单击此处添加标题</a:t>
            </a:r>
            <a:endParaRPr lang="zh-CN" altLang="en-US"/>
          </a:p>
        </p:txBody>
      </p:sp>
      <p:sp>
        <p:nvSpPr>
          <p:cNvPr id="3" name="内容占位符 2"/>
          <p:cNvSpPr>
            <a:spLocks noGrp="1"/>
          </p:cNvSpPr>
          <p:nvPr>
            <p:ph idx="11" hasCustomPrompt="1"/>
            <p:custDataLst>
              <p:tags r:id="rId3"/>
            </p:custDataLst>
          </p:nvPr>
        </p:nvSpPr>
        <p:spPr>
          <a:xfrm>
            <a:off x="609600" y="1523705"/>
            <a:ext cx="10972800" cy="4724400"/>
          </a:xfrm>
        </p:spPr>
        <p:txBody>
          <a:bodyPr wrap="square" lIns="0" tIns="0" rIns="0" bIns="0" anchor="t">
            <a:noAutofit/>
          </a:bodyPr>
          <a:lstStyle>
            <a:lvl5pPr marL="1828800" indent="0" algn="l">
              <a:buNone/>
              <a:defRPr sz="1200" b="0" i="0">
                <a:solidFill>
                  <a:srgbClr val="FFFFFF"/>
                </a:solidFill>
                <a:latin typeface="微软雅黑" panose="020B0503020204020204" charset="-122"/>
                <a:ea typeface="微软雅黑" panose="020B0503020204020204" charset="-122"/>
              </a:defRPr>
            </a:lvl5pPr>
          </a:lstStyle>
          <a:p>
            <a:pPr lvl="4"/>
            <a:r>
              <a:rPr lang="zh-CN" altLang="en-US" smtClean="0"/>
              <a:t>单击此处添加文本</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图片 6" descr="C:/Users/kingsoft/AppData/Local/Temp/fig2wpp/@svg_UnionUnion_#color-2113&amp;620.svg"/>
          <p:cNvSpPr/>
          <p:nvPr userDrawn="1">
            <p:custDataLst>
              <p:tags r:id="rId2"/>
            </p:custDataLst>
          </p:nvPr>
        </p:nvSpPr>
        <p:spPr>
          <a:xfrm>
            <a:off x="0" y="137848"/>
            <a:ext cx="12188825" cy="3278495"/>
          </a:xfrm>
          <a:custGeom>
            <a:avLst/>
            <a:gdLst>
              <a:gd name="connsiteX0" fmla="*/ 12188825 w 12188825"/>
              <a:gd name="connsiteY0" fmla="*/ 1891953 h 3278495"/>
              <a:gd name="connsiteX1" fmla="*/ 10818928 w 12188825"/>
              <a:gd name="connsiteY1" fmla="*/ 1279161 h 3278495"/>
              <a:gd name="connsiteX2" fmla="*/ 9295528 w 12188825"/>
              <a:gd name="connsiteY2" fmla="*/ 641041 h 3278495"/>
              <a:gd name="connsiteX3" fmla="*/ 7621799 w 12188825"/>
              <a:gd name="connsiteY3" fmla="*/ 1043813 h 3278495"/>
              <a:gd name="connsiteX4" fmla="*/ 7181110 w 12188825"/>
              <a:gd name="connsiteY4" fmla="*/ 1271164 h 3278495"/>
              <a:gd name="connsiteX5" fmla="*/ 7181097 w 12188825"/>
              <a:gd name="connsiteY5" fmla="*/ 1271164 h 3278495"/>
              <a:gd name="connsiteX6" fmla="*/ 7181084 w 12188825"/>
              <a:gd name="connsiteY6" fmla="*/ 1271177 h 3278495"/>
              <a:gd name="connsiteX7" fmla="*/ 6171037 w 12188825"/>
              <a:gd name="connsiteY7" fmla="*/ 1731588 h 3278495"/>
              <a:gd name="connsiteX8" fmla="*/ 4925403 w 12188825"/>
              <a:gd name="connsiteY8" fmla="*/ 1911089 h 3278495"/>
              <a:gd name="connsiteX9" fmla="*/ 3459214 w 12188825"/>
              <a:gd name="connsiteY9" fmla="*/ 1835304 h 3278495"/>
              <a:gd name="connsiteX10" fmla="*/ 2089495 w 12188825"/>
              <a:gd name="connsiteY10" fmla="*/ 1569424 h 3278495"/>
              <a:gd name="connsiteX11" fmla="*/ 921600 w 12188825"/>
              <a:gd name="connsiteY11" fmla="*/ 1088916 h 3278495"/>
              <a:gd name="connsiteX12" fmla="*/ 135739 w 12188825"/>
              <a:gd name="connsiteY12" fmla="*/ 288056 h 3278495"/>
              <a:gd name="connsiteX13" fmla="*/ 0 w 12188825"/>
              <a:gd name="connsiteY13" fmla="*/ 35969 h 3278495"/>
              <a:gd name="connsiteX14" fmla="*/ 0 w 12188825"/>
              <a:gd name="connsiteY14" fmla="*/ 0 h 3278495"/>
              <a:gd name="connsiteX15" fmla="*/ 303276 w 12188825"/>
              <a:gd name="connsiteY15" fmla="*/ 510703 h 3278495"/>
              <a:gd name="connsiteX16" fmla="*/ 1284207 w 12188825"/>
              <a:gd name="connsiteY16" fmla="*/ 1260803 h 3278495"/>
              <a:gd name="connsiteX17" fmla="*/ 2458296 w 12188825"/>
              <a:gd name="connsiteY17" fmla="*/ 1642852 h 3278495"/>
              <a:gd name="connsiteX18" fmla="*/ 3888807 w 12188825"/>
              <a:gd name="connsiteY18" fmla="*/ 1861373 h 3278495"/>
              <a:gd name="connsiteX19" fmla="*/ 5307637 w 12188825"/>
              <a:gd name="connsiteY19" fmla="*/ 1870535 h 3278495"/>
              <a:gd name="connsiteX20" fmla="*/ 6532626 w 12188825"/>
              <a:gd name="connsiteY20" fmla="*/ 1568778 h 3278495"/>
              <a:gd name="connsiteX21" fmla="*/ 7168959 w 12188825"/>
              <a:gd name="connsiteY21" fmla="*/ 1253005 h 3278495"/>
              <a:gd name="connsiteX22" fmla="*/ 7168972 w 12188825"/>
              <a:gd name="connsiteY22" fmla="*/ 1253000 h 3278495"/>
              <a:gd name="connsiteX23" fmla="*/ 8087907 w 12188825"/>
              <a:gd name="connsiteY23" fmla="*/ 818125 h 3278495"/>
              <a:gd name="connsiteX24" fmla="*/ 9706660 w 12188825"/>
              <a:gd name="connsiteY24" fmla="*/ 709477 h 3278495"/>
              <a:gd name="connsiteX25" fmla="*/ 10796214 w 12188825"/>
              <a:gd name="connsiteY25" fmla="*/ 1246740 h 3278495"/>
              <a:gd name="connsiteX26" fmla="*/ 10796214 w 12188825"/>
              <a:gd name="connsiteY26" fmla="*/ 1246746 h 3278495"/>
              <a:gd name="connsiteX27" fmla="*/ 11332916 w 12188825"/>
              <a:gd name="connsiteY27" fmla="*/ 1551238 h 3278495"/>
              <a:gd name="connsiteX28" fmla="*/ 12188825 w 12188825"/>
              <a:gd name="connsiteY28" fmla="*/ 1866911 h 3278495"/>
              <a:gd name="connsiteX29" fmla="*/ 12188825 w 12188825"/>
              <a:gd name="connsiteY29" fmla="*/ 2019532 h 3278495"/>
              <a:gd name="connsiteX30" fmla="*/ 11006585 w 12188825"/>
              <a:gd name="connsiteY30" fmla="*/ 1600562 h 3278495"/>
              <a:gd name="connsiteX31" fmla="*/ 10868864 w 12188825"/>
              <a:gd name="connsiteY31" fmla="*/ 1536005 h 3278495"/>
              <a:gd name="connsiteX32" fmla="*/ 10868852 w 12188825"/>
              <a:gd name="connsiteY32" fmla="*/ 1535993 h 3278495"/>
              <a:gd name="connsiteX33" fmla="*/ 10122349 w 12188825"/>
              <a:gd name="connsiteY33" fmla="*/ 1212187 h 3278495"/>
              <a:gd name="connsiteX34" fmla="*/ 9192457 w 12188825"/>
              <a:gd name="connsiteY34" fmla="*/ 1013092 h 3278495"/>
              <a:gd name="connsiteX35" fmla="*/ 7401995 w 12188825"/>
              <a:gd name="connsiteY35" fmla="*/ 1263747 h 3278495"/>
              <a:gd name="connsiteX36" fmla="*/ 6521707 w 12188825"/>
              <a:gd name="connsiteY36" fmla="*/ 1638327 h 3278495"/>
              <a:gd name="connsiteX37" fmla="*/ 5871611 w 12188825"/>
              <a:gd name="connsiteY37" fmla="*/ 1906616 h 3278495"/>
              <a:gd name="connsiteX38" fmla="*/ 4636401 w 12188825"/>
              <a:gd name="connsiteY38" fmla="*/ 2069198 h 3278495"/>
              <a:gd name="connsiteX39" fmla="*/ 3246392 w 12188825"/>
              <a:gd name="connsiteY39" fmla="*/ 1979574 h 3278495"/>
              <a:gd name="connsiteX40" fmla="*/ 849919 w 12188825"/>
              <a:gd name="connsiteY40" fmla="*/ 1167195 h 3278495"/>
              <a:gd name="connsiteX41" fmla="*/ 84269 w 12188825"/>
              <a:gd name="connsiteY41" fmla="*/ 333407 h 3278495"/>
              <a:gd name="connsiteX42" fmla="*/ 0 w 12188825"/>
              <a:gd name="connsiteY42" fmla="*/ 182406 h 3278495"/>
              <a:gd name="connsiteX43" fmla="*/ 0 w 12188825"/>
              <a:gd name="connsiteY43" fmla="*/ 145534 h 3278495"/>
              <a:gd name="connsiteX44" fmla="*/ 248048 w 12188825"/>
              <a:gd name="connsiteY44" fmla="*/ 552745 h 3278495"/>
              <a:gd name="connsiteX45" fmla="*/ 1166708 w 12188825"/>
              <a:gd name="connsiteY45" fmla="*/ 1340777 h 3278495"/>
              <a:gd name="connsiteX46" fmla="*/ 2311674 w 12188825"/>
              <a:gd name="connsiteY46" fmla="*/ 1776172 h 3278495"/>
              <a:gd name="connsiteX47" fmla="*/ 3658933 w 12188825"/>
              <a:gd name="connsiteY47" fmla="*/ 2009749 h 3278495"/>
              <a:gd name="connsiteX48" fmla="*/ 5020996 w 12188825"/>
              <a:gd name="connsiteY48" fmla="*/ 2031901 h 3278495"/>
              <a:gd name="connsiteX49" fmla="*/ 6197434 w 12188825"/>
              <a:gd name="connsiteY49" fmla="*/ 1768467 h 3278495"/>
              <a:gd name="connsiteX50" fmla="*/ 6569523 w 12188825"/>
              <a:gd name="connsiteY50" fmla="*/ 1595493 h 3278495"/>
              <a:gd name="connsiteX51" fmla="*/ 7062319 w 12188825"/>
              <a:gd name="connsiteY51" fmla="*/ 1371281 h 3278495"/>
              <a:gd name="connsiteX52" fmla="*/ 7883529 w 12188825"/>
              <a:gd name="connsiteY52" fmla="*/ 1108957 h 3278495"/>
              <a:gd name="connsiteX53" fmla="*/ 9631406 w 12188825"/>
              <a:gd name="connsiteY53" fmla="*/ 1053664 h 3278495"/>
              <a:gd name="connsiteX54" fmla="*/ 10858250 w 12188825"/>
              <a:gd name="connsiteY54" fmla="*/ 1512839 h 3278495"/>
              <a:gd name="connsiteX55" fmla="*/ 10858250 w 12188825"/>
              <a:gd name="connsiteY55" fmla="*/ 1512839 h 3278495"/>
              <a:gd name="connsiteX56" fmla="*/ 11326224 w 12188825"/>
              <a:gd name="connsiteY56" fmla="*/ 1724137 h 3278495"/>
              <a:gd name="connsiteX57" fmla="*/ 12188825 w 12188825"/>
              <a:gd name="connsiteY57" fmla="*/ 2000472 h 3278495"/>
              <a:gd name="connsiteX58" fmla="*/ 12188825 w 12188825"/>
              <a:gd name="connsiteY58" fmla="*/ 2151725 h 3278495"/>
              <a:gd name="connsiteX59" fmla="*/ 10959062 w 12188825"/>
              <a:gd name="connsiteY59" fmla="*/ 1771369 h 3278495"/>
              <a:gd name="connsiteX60" fmla="*/ 10074293 w 12188825"/>
              <a:gd name="connsiteY60" fmla="*/ 1480802 h 3278495"/>
              <a:gd name="connsiteX61" fmla="*/ 9166339 w 12188825"/>
              <a:gd name="connsiteY61" fmla="*/ 1378809 h 3278495"/>
              <a:gd name="connsiteX62" fmla="*/ 8625117 w 12188825"/>
              <a:gd name="connsiteY62" fmla="*/ 1385805 h 3278495"/>
              <a:gd name="connsiteX63" fmla="*/ 8268137 w 12188825"/>
              <a:gd name="connsiteY63" fmla="*/ 1392901 h 3278495"/>
              <a:gd name="connsiteX64" fmla="*/ 8222087 w 12188825"/>
              <a:gd name="connsiteY64" fmla="*/ 1393345 h 3278495"/>
              <a:gd name="connsiteX65" fmla="*/ 7414526 w 12188825"/>
              <a:gd name="connsiteY65" fmla="*/ 1434520 h 3278495"/>
              <a:gd name="connsiteX66" fmla="*/ 6553119 w 12188825"/>
              <a:gd name="connsiteY66" fmla="*/ 1671100 h 3278495"/>
              <a:gd name="connsiteX67" fmla="*/ 6261349 w 12188825"/>
              <a:gd name="connsiteY67" fmla="*/ 1806334 h 3278495"/>
              <a:gd name="connsiteX68" fmla="*/ 5822716 w 12188825"/>
              <a:gd name="connsiteY68" fmla="*/ 2000713 h 3278495"/>
              <a:gd name="connsiteX69" fmla="*/ 4621406 w 12188825"/>
              <a:gd name="connsiteY69" fmla="*/ 2218626 h 3278495"/>
              <a:gd name="connsiteX70" fmla="*/ 3226433 w 12188825"/>
              <a:gd name="connsiteY70" fmla="*/ 2149304 h 3278495"/>
              <a:gd name="connsiteX71" fmla="*/ 843323 w 12188825"/>
              <a:gd name="connsiteY71" fmla="*/ 1284332 h 3278495"/>
              <a:gd name="connsiteX72" fmla="*/ 37916 w 12188825"/>
              <a:gd name="connsiteY72" fmla="*/ 388990 h 3278495"/>
              <a:gd name="connsiteX73" fmla="*/ 0 w 12188825"/>
              <a:gd name="connsiteY73" fmla="*/ 323744 h 3278495"/>
              <a:gd name="connsiteX74" fmla="*/ 0 w 12188825"/>
              <a:gd name="connsiteY74" fmla="*/ 287455 h 3278495"/>
              <a:gd name="connsiteX75" fmla="*/ 231067 w 12188825"/>
              <a:gd name="connsiteY75" fmla="*/ 648157 h 3278495"/>
              <a:gd name="connsiteX76" fmla="*/ 1172736 w 12188825"/>
              <a:gd name="connsiteY76" fmla="*/ 1479750 h 3278495"/>
              <a:gd name="connsiteX77" fmla="*/ 3675375 w 12188825"/>
              <a:gd name="connsiteY77" fmla="*/ 2180721 h 3278495"/>
              <a:gd name="connsiteX78" fmla="*/ 5032119 w 12188825"/>
              <a:gd name="connsiteY78" fmla="*/ 2164588 h 3278495"/>
              <a:gd name="connsiteX79" fmla="*/ 5621131 w 12188825"/>
              <a:gd name="connsiteY79" fmla="*/ 2047400 h 3278495"/>
              <a:gd name="connsiteX80" fmla="*/ 6248474 w 12188825"/>
              <a:gd name="connsiteY80" fmla="*/ 1790581 h 3278495"/>
              <a:gd name="connsiteX81" fmla="*/ 6248487 w 12188825"/>
              <a:gd name="connsiteY81" fmla="*/ 1790581 h 3278495"/>
              <a:gd name="connsiteX82" fmla="*/ 6248500 w 12188825"/>
              <a:gd name="connsiteY82" fmla="*/ 1790581 h 3278495"/>
              <a:gd name="connsiteX83" fmla="*/ 6260028 w 12188825"/>
              <a:gd name="connsiteY83" fmla="*/ 1785119 h 3278495"/>
              <a:gd name="connsiteX84" fmla="*/ 6273766 w 12188825"/>
              <a:gd name="connsiteY84" fmla="*/ 1778605 h 3278495"/>
              <a:gd name="connsiteX85" fmla="*/ 7079092 w 12188825"/>
              <a:gd name="connsiteY85" fmla="*/ 1475897 h 3278495"/>
              <a:gd name="connsiteX86" fmla="*/ 7872318 w 12188825"/>
              <a:gd name="connsiteY86" fmla="*/ 1381331 h 3278495"/>
              <a:gd name="connsiteX87" fmla="*/ 8331646 w 12188825"/>
              <a:gd name="connsiteY87" fmla="*/ 1372992 h 3278495"/>
              <a:gd name="connsiteX88" fmla="*/ 8331659 w 12188825"/>
              <a:gd name="connsiteY88" fmla="*/ 1372992 h 3278495"/>
              <a:gd name="connsiteX89" fmla="*/ 8331672 w 12188825"/>
              <a:gd name="connsiteY89" fmla="*/ 1372992 h 3278495"/>
              <a:gd name="connsiteX90" fmla="*/ 8723974 w 12188825"/>
              <a:gd name="connsiteY90" fmla="*/ 1366719 h 3278495"/>
              <a:gd name="connsiteX91" fmla="*/ 9630594 w 12188825"/>
              <a:gd name="connsiteY91" fmla="*/ 1385462 h 3278495"/>
              <a:gd name="connsiteX92" fmla="*/ 10987641 w 12188825"/>
              <a:gd name="connsiteY92" fmla="*/ 1762599 h 3278495"/>
              <a:gd name="connsiteX93" fmla="*/ 11298762 w 12188825"/>
              <a:gd name="connsiteY93" fmla="*/ 1876035 h 3278495"/>
              <a:gd name="connsiteX94" fmla="*/ 12188825 w 12188825"/>
              <a:gd name="connsiteY94" fmla="*/ 2134147 h 3278495"/>
              <a:gd name="connsiteX95" fmla="*/ 12188825 w 12188825"/>
              <a:gd name="connsiteY95" fmla="*/ 2288023 h 3278495"/>
              <a:gd name="connsiteX96" fmla="*/ 11204476 w 12188825"/>
              <a:gd name="connsiteY96" fmla="*/ 2021180 h 3278495"/>
              <a:gd name="connsiteX97" fmla="*/ 11204438 w 12188825"/>
              <a:gd name="connsiteY97" fmla="*/ 2021167 h 3278495"/>
              <a:gd name="connsiteX98" fmla="*/ 11204425 w 12188825"/>
              <a:gd name="connsiteY98" fmla="*/ 2021167 h 3278495"/>
              <a:gd name="connsiteX99" fmla="*/ 10924209 w 12188825"/>
              <a:gd name="connsiteY99" fmla="*/ 1936904 h 3278495"/>
              <a:gd name="connsiteX100" fmla="*/ 10031289 w 12188825"/>
              <a:gd name="connsiteY100" fmla="*/ 1728179 h 3278495"/>
              <a:gd name="connsiteX101" fmla="*/ 9183835 w 12188825"/>
              <a:gd name="connsiteY101" fmla="*/ 1720880 h 3278495"/>
              <a:gd name="connsiteX102" fmla="*/ 9018182 w 12188825"/>
              <a:gd name="connsiteY102" fmla="*/ 1734009 h 3278495"/>
              <a:gd name="connsiteX103" fmla="*/ 9018182 w 12188825"/>
              <a:gd name="connsiteY103" fmla="*/ 1734009 h 3278495"/>
              <a:gd name="connsiteX104" fmla="*/ 8286675 w 12188825"/>
              <a:gd name="connsiteY104" fmla="*/ 1763689 h 3278495"/>
              <a:gd name="connsiteX105" fmla="*/ 7764511 w 12188825"/>
              <a:gd name="connsiteY105" fmla="*/ 1715265 h 3278495"/>
              <a:gd name="connsiteX106" fmla="*/ 7458215 w 12188825"/>
              <a:gd name="connsiteY106" fmla="*/ 1681657 h 3278495"/>
              <a:gd name="connsiteX107" fmla="*/ 6622354 w 12188825"/>
              <a:gd name="connsiteY107" fmla="*/ 1727305 h 3278495"/>
              <a:gd name="connsiteX108" fmla="*/ 5957301 w 12188825"/>
              <a:gd name="connsiteY108" fmla="*/ 1992779 h 3278495"/>
              <a:gd name="connsiteX109" fmla="*/ 5957289 w 12188825"/>
              <a:gd name="connsiteY109" fmla="*/ 1992779 h 3278495"/>
              <a:gd name="connsiteX110" fmla="*/ 5957276 w 12188825"/>
              <a:gd name="connsiteY110" fmla="*/ 1992792 h 3278495"/>
              <a:gd name="connsiteX111" fmla="*/ 5957250 w 12188825"/>
              <a:gd name="connsiteY111" fmla="*/ 1992792 h 3278495"/>
              <a:gd name="connsiteX112" fmla="*/ 5957238 w 12188825"/>
              <a:gd name="connsiteY112" fmla="*/ 1992805 h 3278495"/>
              <a:gd name="connsiteX113" fmla="*/ 5957187 w 12188825"/>
              <a:gd name="connsiteY113" fmla="*/ 1992830 h 3278495"/>
              <a:gd name="connsiteX114" fmla="*/ 5814920 w 12188825"/>
              <a:gd name="connsiteY114" fmla="*/ 2060124 h 3278495"/>
              <a:gd name="connsiteX115" fmla="*/ 3247700 w 12188825"/>
              <a:gd name="connsiteY115" fmla="*/ 2325180 h 3278495"/>
              <a:gd name="connsiteX116" fmla="*/ 847649 w 12188825"/>
              <a:gd name="connsiteY116" fmla="*/ 1407932 h 3278495"/>
              <a:gd name="connsiteX117" fmla="*/ 3196 w 12188825"/>
              <a:gd name="connsiteY117" fmla="*/ 464475 h 3278495"/>
              <a:gd name="connsiteX118" fmla="*/ 0 w 12188825"/>
              <a:gd name="connsiteY118" fmla="*/ 459212 h 3278495"/>
              <a:gd name="connsiteX119" fmla="*/ 0 w 12188825"/>
              <a:gd name="connsiteY119" fmla="*/ 424654 h 3278495"/>
              <a:gd name="connsiteX120" fmla="*/ 208331 w 12188825"/>
              <a:gd name="connsiteY120" fmla="*/ 736099 h 3278495"/>
              <a:gd name="connsiteX121" fmla="*/ 1193818 w 12188825"/>
              <a:gd name="connsiteY121" fmla="*/ 1626643 h 3278495"/>
              <a:gd name="connsiteX122" fmla="*/ 3705644 w 12188825"/>
              <a:gd name="connsiteY122" fmla="*/ 2350831 h 3278495"/>
              <a:gd name="connsiteX123" fmla="*/ 5054389 w 12188825"/>
              <a:gd name="connsiteY123" fmla="*/ 2282878 h 3278495"/>
              <a:gd name="connsiteX124" fmla="*/ 5618833 w 12188825"/>
              <a:gd name="connsiteY124" fmla="*/ 2125162 h 3278495"/>
              <a:gd name="connsiteX125" fmla="*/ 5986808 w 12188825"/>
              <a:gd name="connsiteY125" fmla="*/ 1959855 h 3278495"/>
              <a:gd name="connsiteX126" fmla="*/ 6348309 w 12188825"/>
              <a:gd name="connsiteY126" fmla="*/ 1797070 h 3278495"/>
              <a:gd name="connsiteX127" fmla="*/ 7131504 w 12188825"/>
              <a:gd name="connsiteY127" fmla="*/ 1646527 h 3278495"/>
              <a:gd name="connsiteX128" fmla="*/ 7753782 w 12188825"/>
              <a:gd name="connsiteY128" fmla="*/ 1695242 h 3278495"/>
              <a:gd name="connsiteX129" fmla="*/ 7753833 w 12188825"/>
              <a:gd name="connsiteY129" fmla="*/ 1695255 h 3278495"/>
              <a:gd name="connsiteX130" fmla="*/ 7753871 w 12188825"/>
              <a:gd name="connsiteY130" fmla="*/ 1695255 h 3278495"/>
              <a:gd name="connsiteX131" fmla="*/ 7930037 w 12188825"/>
              <a:gd name="connsiteY131" fmla="*/ 1715810 h 3278495"/>
              <a:gd name="connsiteX132" fmla="*/ 8795266 w 12188825"/>
              <a:gd name="connsiteY132" fmla="*/ 1731804 h 3278495"/>
              <a:gd name="connsiteX133" fmla="*/ 9030141 w 12188825"/>
              <a:gd name="connsiteY133" fmla="*/ 1713517 h 3278495"/>
              <a:gd name="connsiteX134" fmla="*/ 9030155 w 12188825"/>
              <a:gd name="connsiteY134" fmla="*/ 1713517 h 3278495"/>
              <a:gd name="connsiteX135" fmla="*/ 9646859 w 12188825"/>
              <a:gd name="connsiteY135" fmla="*/ 1680427 h 3278495"/>
              <a:gd name="connsiteX136" fmla="*/ 11141208 w 12188825"/>
              <a:gd name="connsiteY136" fmla="*/ 1981754 h 3278495"/>
              <a:gd name="connsiteX137" fmla="*/ 11141259 w 12188825"/>
              <a:gd name="connsiteY137" fmla="*/ 1981767 h 3278495"/>
              <a:gd name="connsiteX138" fmla="*/ 11141525 w 12188825"/>
              <a:gd name="connsiteY138" fmla="*/ 1981843 h 3278495"/>
              <a:gd name="connsiteX139" fmla="*/ 11293225 w 12188825"/>
              <a:gd name="connsiteY139" fmla="*/ 2027795 h 3278495"/>
              <a:gd name="connsiteX140" fmla="*/ 11310239 w 12188825"/>
              <a:gd name="connsiteY140" fmla="*/ 2032915 h 3278495"/>
              <a:gd name="connsiteX141" fmla="*/ 12188825 w 12188825"/>
              <a:gd name="connsiteY141" fmla="*/ 2270027 h 3278495"/>
              <a:gd name="connsiteX142" fmla="*/ 12188825 w 12188825"/>
              <a:gd name="connsiteY142" fmla="*/ 2427528 h 3278495"/>
              <a:gd name="connsiteX143" fmla="*/ 11574826 w 12188825"/>
              <a:gd name="connsiteY143" fmla="*/ 2268164 h 3278495"/>
              <a:gd name="connsiteX144" fmla="*/ 11574813 w 12188825"/>
              <a:gd name="connsiteY144" fmla="*/ 2268164 h 3278495"/>
              <a:gd name="connsiteX145" fmla="*/ 10890664 w 12188825"/>
              <a:gd name="connsiteY145" fmla="*/ 2092225 h 3278495"/>
              <a:gd name="connsiteX146" fmla="*/ 10014554 w 12188825"/>
              <a:gd name="connsiteY146" fmla="*/ 1954773 h 3278495"/>
              <a:gd name="connsiteX147" fmla="*/ 9157655 w 12188825"/>
              <a:gd name="connsiteY147" fmla="*/ 2032991 h 3278495"/>
              <a:gd name="connsiteX148" fmla="*/ 9135080 w 12188825"/>
              <a:gd name="connsiteY148" fmla="*/ 2037300 h 3278495"/>
              <a:gd name="connsiteX149" fmla="*/ 9117089 w 12188825"/>
              <a:gd name="connsiteY149" fmla="*/ 2040734 h 3278495"/>
              <a:gd name="connsiteX150" fmla="*/ 8335544 w 12188825"/>
              <a:gd name="connsiteY150" fmla="*/ 2143842 h 3278495"/>
              <a:gd name="connsiteX151" fmla="*/ 7563890 w 12188825"/>
              <a:gd name="connsiteY151" fmla="*/ 2026705 h 3278495"/>
              <a:gd name="connsiteX152" fmla="*/ 7458838 w 12188825"/>
              <a:gd name="connsiteY152" fmla="*/ 1998318 h 3278495"/>
              <a:gd name="connsiteX153" fmla="*/ 7458812 w 12188825"/>
              <a:gd name="connsiteY153" fmla="*/ 1998305 h 3278495"/>
              <a:gd name="connsiteX154" fmla="*/ 6800120 w 12188825"/>
              <a:gd name="connsiteY154" fmla="*/ 1865099 h 3278495"/>
              <a:gd name="connsiteX155" fmla="*/ 5963193 w 12188825"/>
              <a:gd name="connsiteY155" fmla="*/ 2035006 h 3278495"/>
              <a:gd name="connsiteX156" fmla="*/ 5726666 w 12188825"/>
              <a:gd name="connsiteY156" fmla="*/ 2145464 h 3278495"/>
              <a:gd name="connsiteX157" fmla="*/ 5291258 w 12188825"/>
              <a:gd name="connsiteY157" fmla="*/ 2335205 h 3278495"/>
              <a:gd name="connsiteX158" fmla="*/ 4670504 w 12188825"/>
              <a:gd name="connsiteY158" fmla="*/ 2485976 h 3278495"/>
              <a:gd name="connsiteX159" fmla="*/ 3315576 w 12188825"/>
              <a:gd name="connsiteY159" fmla="*/ 2505011 h 3278495"/>
              <a:gd name="connsiteX160" fmla="*/ 2003703 w 12188825"/>
              <a:gd name="connsiteY160" fmla="*/ 2200034 h 3278495"/>
              <a:gd name="connsiteX161" fmla="*/ 869769 w 12188825"/>
              <a:gd name="connsiteY161" fmla="*/ 1544598 h 3278495"/>
              <a:gd name="connsiteX162" fmla="*/ 0 w 12188825"/>
              <a:gd name="connsiteY162" fmla="*/ 581612 h 3278495"/>
              <a:gd name="connsiteX163" fmla="*/ 0 w 12188825"/>
              <a:gd name="connsiteY163" fmla="*/ 556480 h 3278495"/>
              <a:gd name="connsiteX164" fmla="*/ 1216794 w 12188825"/>
              <a:gd name="connsiteY164" fmla="*/ 1773954 h 3278495"/>
              <a:gd name="connsiteX165" fmla="*/ 3782015 w 12188825"/>
              <a:gd name="connsiteY165" fmla="*/ 2518330 h 3278495"/>
              <a:gd name="connsiteX166" fmla="*/ 5113200 w 12188825"/>
              <a:gd name="connsiteY166" fmla="*/ 2371576 h 3278495"/>
              <a:gd name="connsiteX167" fmla="*/ 5684589 w 12188825"/>
              <a:gd name="connsiteY167" fmla="*/ 2138266 h 3278495"/>
              <a:gd name="connsiteX168" fmla="*/ 6509836 w 12188825"/>
              <a:gd name="connsiteY168" fmla="*/ 1852704 h 3278495"/>
              <a:gd name="connsiteX169" fmla="*/ 7470328 w 12188825"/>
              <a:gd name="connsiteY169" fmla="*/ 1982552 h 3278495"/>
              <a:gd name="connsiteX170" fmla="*/ 7470328 w 12188825"/>
              <a:gd name="connsiteY170" fmla="*/ 1982552 h 3278495"/>
              <a:gd name="connsiteX171" fmla="*/ 7984036 w 12188825"/>
              <a:gd name="connsiteY171" fmla="*/ 2099955 h 3278495"/>
              <a:gd name="connsiteX172" fmla="*/ 8840021 w 12188825"/>
              <a:gd name="connsiteY172" fmla="*/ 2072176 h 3278495"/>
              <a:gd name="connsiteX173" fmla="*/ 9102246 w 12188825"/>
              <a:gd name="connsiteY173" fmla="*/ 2023309 h 3278495"/>
              <a:gd name="connsiteX174" fmla="*/ 9632651 w 12188825"/>
              <a:gd name="connsiteY174" fmla="*/ 1939870 h 3278495"/>
              <a:gd name="connsiteX175" fmla="*/ 11265051 w 12188825"/>
              <a:gd name="connsiteY175" fmla="*/ 2165944 h 3278495"/>
              <a:gd name="connsiteX176" fmla="*/ 11604294 w 12188825"/>
              <a:gd name="connsiteY176" fmla="*/ 2256733 h 3278495"/>
              <a:gd name="connsiteX177" fmla="*/ 11604333 w 12188825"/>
              <a:gd name="connsiteY177" fmla="*/ 2256746 h 3278495"/>
              <a:gd name="connsiteX178" fmla="*/ 12188825 w 12188825"/>
              <a:gd name="connsiteY178" fmla="*/ 2409279 h 3278495"/>
              <a:gd name="connsiteX179" fmla="*/ 12188825 w 12188825"/>
              <a:gd name="connsiteY179" fmla="*/ 2573280 h 3278495"/>
              <a:gd name="connsiteX180" fmla="*/ 12184648 w 12188825"/>
              <a:gd name="connsiteY180" fmla="*/ 2572089 h 3278495"/>
              <a:gd name="connsiteX181" fmla="*/ 12184115 w 12188825"/>
              <a:gd name="connsiteY181" fmla="*/ 2571937 h 3278495"/>
              <a:gd name="connsiteX182" fmla="*/ 12183899 w 12188825"/>
              <a:gd name="connsiteY182" fmla="*/ 2571874 h 3278495"/>
              <a:gd name="connsiteX183" fmla="*/ 10779975 w 12188825"/>
              <a:gd name="connsiteY183" fmla="*/ 2226762 h 3278495"/>
              <a:gd name="connsiteX184" fmla="*/ 9934933 w 12188825"/>
              <a:gd name="connsiteY184" fmla="*/ 2161635 h 3278495"/>
              <a:gd name="connsiteX185" fmla="*/ 9119425 w 12188825"/>
              <a:gd name="connsiteY185" fmla="*/ 2318628 h 3278495"/>
              <a:gd name="connsiteX186" fmla="*/ 9085512 w 12188825"/>
              <a:gd name="connsiteY186" fmla="*/ 2329299 h 3278495"/>
              <a:gd name="connsiteX187" fmla="*/ 8324142 w 12188825"/>
              <a:gd name="connsiteY187" fmla="*/ 2513413 h 3278495"/>
              <a:gd name="connsiteX188" fmla="*/ 7578199 w 12188825"/>
              <a:gd name="connsiteY188" fmla="*/ 2414424 h 3278495"/>
              <a:gd name="connsiteX189" fmla="*/ 7230970 w 12188825"/>
              <a:gd name="connsiteY189" fmla="*/ 2276503 h 3278495"/>
              <a:gd name="connsiteX190" fmla="*/ 6177741 w 12188825"/>
              <a:gd name="connsiteY190" fmla="*/ 2048186 h 3278495"/>
              <a:gd name="connsiteX191" fmla="*/ 5471297 w 12188825"/>
              <a:gd name="connsiteY191" fmla="*/ 2310416 h 3278495"/>
              <a:gd name="connsiteX192" fmla="*/ 5471259 w 12188825"/>
              <a:gd name="connsiteY192" fmla="*/ 2310429 h 3278495"/>
              <a:gd name="connsiteX193" fmla="*/ 5401072 w 12188825"/>
              <a:gd name="connsiteY193" fmla="*/ 2344583 h 3278495"/>
              <a:gd name="connsiteX194" fmla="*/ 4778654 w 12188825"/>
              <a:gd name="connsiteY194" fmla="*/ 2576588 h 3278495"/>
              <a:gd name="connsiteX195" fmla="*/ 3421124 w 12188825"/>
              <a:gd name="connsiteY195" fmla="*/ 2684600 h 3278495"/>
              <a:gd name="connsiteX196" fmla="*/ 2070513 w 12188825"/>
              <a:gd name="connsiteY196" fmla="*/ 2390725 h 3278495"/>
              <a:gd name="connsiteX197" fmla="*/ 899978 w 12188825"/>
              <a:gd name="connsiteY197" fmla="*/ 1688855 h 3278495"/>
              <a:gd name="connsiteX198" fmla="*/ 0 w 12188825"/>
              <a:gd name="connsiteY198" fmla="*/ 719120 h 3278495"/>
              <a:gd name="connsiteX199" fmla="*/ 0 w 12188825"/>
              <a:gd name="connsiteY199" fmla="*/ 692852 h 3278495"/>
              <a:gd name="connsiteX200" fmla="*/ 1275307 w 12188825"/>
              <a:gd name="connsiteY200" fmla="*/ 1946143 h 3278495"/>
              <a:gd name="connsiteX201" fmla="*/ 3907484 w 12188825"/>
              <a:gd name="connsiteY201" fmla="*/ 2675881 h 3278495"/>
              <a:gd name="connsiteX202" fmla="*/ 5239710 w 12188825"/>
              <a:gd name="connsiteY202" fmla="*/ 2399875 h 3278495"/>
              <a:gd name="connsiteX203" fmla="*/ 5486076 w 12188825"/>
              <a:gd name="connsiteY203" fmla="*/ 2283968 h 3278495"/>
              <a:gd name="connsiteX204" fmla="*/ 5486076 w 12188825"/>
              <a:gd name="connsiteY204" fmla="*/ 2283968 h 3278495"/>
              <a:gd name="connsiteX205" fmla="*/ 5486089 w 12188825"/>
              <a:gd name="connsiteY205" fmla="*/ 2283968 h 3278495"/>
              <a:gd name="connsiteX206" fmla="*/ 5486089 w 12188825"/>
              <a:gd name="connsiteY206" fmla="*/ 2283968 h 3278495"/>
              <a:gd name="connsiteX207" fmla="*/ 5954317 w 12188825"/>
              <a:gd name="connsiteY207" fmla="*/ 2082847 h 3278495"/>
              <a:gd name="connsiteX208" fmla="*/ 6640498 w 12188825"/>
              <a:gd name="connsiteY208" fmla="*/ 2045740 h 3278495"/>
              <a:gd name="connsiteX209" fmla="*/ 7247451 w 12188825"/>
              <a:gd name="connsiteY209" fmla="*/ 2259116 h 3278495"/>
              <a:gd name="connsiteX210" fmla="*/ 8001583 w 12188825"/>
              <a:gd name="connsiteY210" fmla="*/ 2495633 h 3278495"/>
              <a:gd name="connsiteX211" fmla="*/ 9013992 w 12188825"/>
              <a:gd name="connsiteY211" fmla="*/ 2327905 h 3278495"/>
              <a:gd name="connsiteX212" fmla="*/ 9014004 w 12188825"/>
              <a:gd name="connsiteY212" fmla="*/ 2327892 h 3278495"/>
              <a:gd name="connsiteX213" fmla="*/ 9631750 w 12188825"/>
              <a:gd name="connsiteY213" fmla="*/ 2170709 h 3278495"/>
              <a:gd name="connsiteX214" fmla="*/ 11220448 w 12188825"/>
              <a:gd name="connsiteY214" fmla="*/ 2297325 h 3278495"/>
              <a:gd name="connsiteX215" fmla="*/ 12175277 w 12188825"/>
              <a:gd name="connsiteY215" fmla="*/ 2550621 h 3278495"/>
              <a:gd name="connsiteX216" fmla="*/ 12188825 w 12188825"/>
              <a:gd name="connsiteY216" fmla="*/ 2554461 h 3278495"/>
              <a:gd name="connsiteX217" fmla="*/ 12188825 w 12188825"/>
              <a:gd name="connsiteY217" fmla="*/ 2725091 h 3278495"/>
              <a:gd name="connsiteX218" fmla="*/ 10689295 w 12188825"/>
              <a:gd name="connsiteY218" fmla="*/ 2364517 h 3278495"/>
              <a:gd name="connsiteX219" fmla="*/ 9819660 w 12188825"/>
              <a:gd name="connsiteY219" fmla="*/ 2362933 h 3278495"/>
              <a:gd name="connsiteX220" fmla="*/ 9017508 w 12188825"/>
              <a:gd name="connsiteY220" fmla="*/ 2604114 h 3278495"/>
              <a:gd name="connsiteX221" fmla="*/ 9007122 w 12188825"/>
              <a:gd name="connsiteY221" fmla="*/ 2608689 h 3278495"/>
              <a:gd name="connsiteX222" fmla="*/ 8987938 w 12188825"/>
              <a:gd name="connsiteY222" fmla="*/ 2617167 h 3278495"/>
              <a:gd name="connsiteX223" fmla="*/ 8987938 w 12188825"/>
              <a:gd name="connsiteY223" fmla="*/ 2617167 h 3278495"/>
              <a:gd name="connsiteX224" fmla="*/ 8246807 w 12188825"/>
              <a:gd name="connsiteY224" fmla="*/ 2877129 h 3278495"/>
              <a:gd name="connsiteX225" fmla="*/ 7537062 w 12188825"/>
              <a:gd name="connsiteY225" fmla="*/ 2810836 h 3278495"/>
              <a:gd name="connsiteX226" fmla="*/ 7023214 w 12188825"/>
              <a:gd name="connsiteY226" fmla="*/ 2545526 h 3278495"/>
              <a:gd name="connsiteX227" fmla="*/ 6315538 w 12188825"/>
              <a:gd name="connsiteY227" fmla="*/ 2221959 h 3278495"/>
              <a:gd name="connsiteX228" fmla="*/ 5234415 w 12188825"/>
              <a:gd name="connsiteY228" fmla="*/ 2467714 h 3278495"/>
              <a:gd name="connsiteX229" fmla="*/ 5234415 w 12188825"/>
              <a:gd name="connsiteY229" fmla="*/ 2467714 h 3278495"/>
              <a:gd name="connsiteX230" fmla="*/ 5234402 w 12188825"/>
              <a:gd name="connsiteY230" fmla="*/ 2467714 h 3278495"/>
              <a:gd name="connsiteX231" fmla="*/ 4835815 w 12188825"/>
              <a:gd name="connsiteY231" fmla="*/ 2643704 h 3278495"/>
              <a:gd name="connsiteX232" fmla="*/ 3428044 w 12188825"/>
              <a:gd name="connsiteY232" fmla="*/ 2850110 h 3278495"/>
              <a:gd name="connsiteX233" fmla="*/ 2024869 w 12188825"/>
              <a:gd name="connsiteY233" fmla="*/ 2536706 h 3278495"/>
              <a:gd name="connsiteX234" fmla="*/ 846330 w 12188825"/>
              <a:gd name="connsiteY234" fmla="*/ 1761205 h 3278495"/>
              <a:gd name="connsiteX235" fmla="*/ 0 w 12188825"/>
              <a:gd name="connsiteY235" fmla="*/ 851425 h 3278495"/>
              <a:gd name="connsiteX236" fmla="*/ 0 w 12188825"/>
              <a:gd name="connsiteY236" fmla="*/ 812242 h 3278495"/>
              <a:gd name="connsiteX237" fmla="*/ 148963 w 12188825"/>
              <a:gd name="connsiteY237" fmla="*/ 1012552 h 3278495"/>
              <a:gd name="connsiteX238" fmla="*/ 1243881 w 12188825"/>
              <a:gd name="connsiteY238" fmla="*/ 2055460 h 3278495"/>
              <a:gd name="connsiteX239" fmla="*/ 2498113 w 12188825"/>
              <a:gd name="connsiteY239" fmla="*/ 2684664 h 3278495"/>
              <a:gd name="connsiteX240" fmla="*/ 3965533 w 12188825"/>
              <a:gd name="connsiteY240" fmla="*/ 2818453 h 3278495"/>
              <a:gd name="connsiteX241" fmla="*/ 4675481 w 12188825"/>
              <a:gd name="connsiteY241" fmla="*/ 2679113 h 3278495"/>
              <a:gd name="connsiteX242" fmla="*/ 5270753 w 12188825"/>
              <a:gd name="connsiteY242" fmla="*/ 2427933 h 3278495"/>
              <a:gd name="connsiteX243" fmla="*/ 5270854 w 12188825"/>
              <a:gd name="connsiteY243" fmla="*/ 2427883 h 3278495"/>
              <a:gd name="connsiteX244" fmla="*/ 5368632 w 12188825"/>
              <a:gd name="connsiteY244" fmla="*/ 2380929 h 3278495"/>
              <a:gd name="connsiteX245" fmla="*/ 6083545 w 12188825"/>
              <a:gd name="connsiteY245" fmla="*/ 2177970 h 3278495"/>
              <a:gd name="connsiteX246" fmla="*/ 6703245 w 12188825"/>
              <a:gd name="connsiteY246" fmla="*/ 2347764 h 3278495"/>
              <a:gd name="connsiteX247" fmla="*/ 7022948 w 12188825"/>
              <a:gd name="connsiteY247" fmla="*/ 2525275 h 3278495"/>
              <a:gd name="connsiteX248" fmla="*/ 7950910 w 12188825"/>
              <a:gd name="connsiteY248" fmla="*/ 2880969 h 3278495"/>
              <a:gd name="connsiteX249" fmla="*/ 8940046 w 12188825"/>
              <a:gd name="connsiteY249" fmla="*/ 2617598 h 3278495"/>
              <a:gd name="connsiteX250" fmla="*/ 9555836 w 12188825"/>
              <a:gd name="connsiteY250" fmla="*/ 2392411 h 3278495"/>
              <a:gd name="connsiteX251" fmla="*/ 11145461 w 12188825"/>
              <a:gd name="connsiteY251" fmla="*/ 2419050 h 3278495"/>
              <a:gd name="connsiteX252" fmla="*/ 12188825 w 12188825"/>
              <a:gd name="connsiteY252" fmla="*/ 2705790 h 3278495"/>
              <a:gd name="connsiteX253" fmla="*/ 12188825 w 12188825"/>
              <a:gd name="connsiteY253" fmla="*/ 2884327 h 3278495"/>
              <a:gd name="connsiteX254" fmla="*/ 10797204 w 12188825"/>
              <a:gd name="connsiteY254" fmla="*/ 2518976 h 3278495"/>
              <a:gd name="connsiteX255" fmla="*/ 9257057 w 12188825"/>
              <a:gd name="connsiteY255" fmla="*/ 2702697 h 3278495"/>
              <a:gd name="connsiteX256" fmla="*/ 8816393 w 12188825"/>
              <a:gd name="connsiteY256" fmla="*/ 2929633 h 3278495"/>
              <a:gd name="connsiteX257" fmla="*/ 7778489 w 12188825"/>
              <a:gd name="connsiteY257" fmla="*/ 3276570 h 3278495"/>
              <a:gd name="connsiteX258" fmla="*/ 6812842 w 12188825"/>
              <a:gd name="connsiteY258" fmla="*/ 2808302 h 3278495"/>
              <a:gd name="connsiteX259" fmla="*/ 6812830 w 12188825"/>
              <a:gd name="connsiteY259" fmla="*/ 2808289 h 3278495"/>
              <a:gd name="connsiteX260" fmla="*/ 6602687 w 12188825"/>
              <a:gd name="connsiteY260" fmla="*/ 2655135 h 3278495"/>
              <a:gd name="connsiteX261" fmla="*/ 5969312 w 12188825"/>
              <a:gd name="connsiteY261" fmla="*/ 2364049 h 3278495"/>
              <a:gd name="connsiteX262" fmla="*/ 5138111 w 12188825"/>
              <a:gd name="connsiteY262" fmla="*/ 2553574 h 3278495"/>
              <a:gd name="connsiteX263" fmla="*/ 5125579 w 12188825"/>
              <a:gd name="connsiteY263" fmla="*/ 2559644 h 3278495"/>
              <a:gd name="connsiteX264" fmla="*/ 5086562 w 12188825"/>
              <a:gd name="connsiteY264" fmla="*/ 2578590 h 3278495"/>
              <a:gd name="connsiteX265" fmla="*/ 5086562 w 12188825"/>
              <a:gd name="connsiteY265" fmla="*/ 2578590 h 3278495"/>
              <a:gd name="connsiteX266" fmla="*/ 4389996 w 12188825"/>
              <a:gd name="connsiteY266" fmla="*/ 2872934 h 3278495"/>
              <a:gd name="connsiteX267" fmla="*/ 3616653 w 12188825"/>
              <a:gd name="connsiteY267" fmla="*/ 3006533 h 3278495"/>
              <a:gd name="connsiteX268" fmla="*/ 2066196 w 12188825"/>
              <a:gd name="connsiteY268" fmla="*/ 2720161 h 3278495"/>
              <a:gd name="connsiteX269" fmla="*/ 839263 w 12188825"/>
              <a:gd name="connsiteY269" fmla="*/ 1871144 h 3278495"/>
              <a:gd name="connsiteX270" fmla="*/ 0 w 12188825"/>
              <a:gd name="connsiteY270" fmla="*/ 964742 h 3278495"/>
              <a:gd name="connsiteX271" fmla="*/ 0 w 12188825"/>
              <a:gd name="connsiteY271" fmla="*/ 934550 h 3278495"/>
              <a:gd name="connsiteX272" fmla="*/ 119118 w 12188825"/>
              <a:gd name="connsiteY272" fmla="*/ 1090789 h 3278495"/>
              <a:gd name="connsiteX273" fmla="*/ 1231889 w 12188825"/>
              <a:gd name="connsiteY273" fmla="*/ 2173877 h 3278495"/>
              <a:gd name="connsiteX274" fmla="*/ 2592703 w 12188825"/>
              <a:gd name="connsiteY274" fmla="*/ 2885493 h 3278495"/>
              <a:gd name="connsiteX275" fmla="*/ 4205196 w 12188825"/>
              <a:gd name="connsiteY275" fmla="*/ 2903958 h 3278495"/>
              <a:gd name="connsiteX276" fmla="*/ 4979948 w 12188825"/>
              <a:gd name="connsiteY276" fmla="*/ 2612149 h 3278495"/>
              <a:gd name="connsiteX277" fmla="*/ 5002396 w 12188825"/>
              <a:gd name="connsiteY277" fmla="*/ 2600907 h 3278495"/>
              <a:gd name="connsiteX278" fmla="*/ 5733801 w 12188825"/>
              <a:gd name="connsiteY278" fmla="*/ 2339209 h 3278495"/>
              <a:gd name="connsiteX279" fmla="*/ 6841549 w 12188825"/>
              <a:gd name="connsiteY279" fmla="*/ 2807224 h 3278495"/>
              <a:gd name="connsiteX280" fmla="*/ 6841600 w 12188825"/>
              <a:gd name="connsiteY280" fmla="*/ 2807250 h 3278495"/>
              <a:gd name="connsiteX281" fmla="*/ 6921742 w 12188825"/>
              <a:gd name="connsiteY281" fmla="*/ 2866534 h 3278495"/>
              <a:gd name="connsiteX282" fmla="*/ 7520251 w 12188825"/>
              <a:gd name="connsiteY282" fmla="*/ 3208174 h 3278495"/>
              <a:gd name="connsiteX283" fmla="*/ 8302279 w 12188825"/>
              <a:gd name="connsiteY283" fmla="*/ 3167569 h 3278495"/>
              <a:gd name="connsiteX284" fmla="*/ 8848604 w 12188825"/>
              <a:gd name="connsiteY284" fmla="*/ 2894580 h 3278495"/>
              <a:gd name="connsiteX285" fmla="*/ 8848617 w 12188825"/>
              <a:gd name="connsiteY285" fmla="*/ 2894567 h 3278495"/>
              <a:gd name="connsiteX286" fmla="*/ 8848668 w 12188825"/>
              <a:gd name="connsiteY286" fmla="*/ 2894542 h 3278495"/>
              <a:gd name="connsiteX287" fmla="*/ 9062811 w 12188825"/>
              <a:gd name="connsiteY287" fmla="*/ 2775631 h 3278495"/>
              <a:gd name="connsiteX288" fmla="*/ 9743480 w 12188825"/>
              <a:gd name="connsiteY288" fmla="*/ 2534767 h 3278495"/>
              <a:gd name="connsiteX289" fmla="*/ 12188825 w 12188825"/>
              <a:gd name="connsiteY289" fmla="*/ 2863011 h 327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12188825" h="3278495">
                <a:moveTo>
                  <a:pt x="12188825" y="1891953"/>
                </a:moveTo>
                <a:cubicBezTo>
                  <a:pt x="11702681" y="1803026"/>
                  <a:pt x="11261281" y="1541379"/>
                  <a:pt x="10818928" y="1279161"/>
                </a:cubicBezTo>
                <a:cubicBezTo>
                  <a:pt x="10332530" y="990838"/>
                  <a:pt x="9844977" y="701832"/>
                  <a:pt x="9295528" y="641041"/>
                </a:cubicBezTo>
                <a:cubicBezTo>
                  <a:pt x="8714172" y="576656"/>
                  <a:pt x="8149525" y="787322"/>
                  <a:pt x="7621799" y="1043813"/>
                </a:cubicBezTo>
                <a:cubicBezTo>
                  <a:pt x="7474302" y="1115439"/>
                  <a:pt x="7327884" y="1193211"/>
                  <a:pt x="7181110" y="1271164"/>
                </a:cubicBezTo>
                <a:lnTo>
                  <a:pt x="7181097" y="1271164"/>
                </a:lnTo>
                <a:lnTo>
                  <a:pt x="7181084" y="1271177"/>
                </a:lnTo>
                <a:cubicBezTo>
                  <a:pt x="6851427" y="1446268"/>
                  <a:pt x="6520057" y="1622271"/>
                  <a:pt x="6171037" y="1731588"/>
                </a:cubicBezTo>
                <a:cubicBezTo>
                  <a:pt x="5767270" y="1857951"/>
                  <a:pt x="5342388" y="1898492"/>
                  <a:pt x="4925403" y="1911089"/>
                </a:cubicBezTo>
                <a:cubicBezTo>
                  <a:pt x="4435653" y="1925866"/>
                  <a:pt x="3945116" y="1895729"/>
                  <a:pt x="3459214" y="1835304"/>
                </a:cubicBezTo>
                <a:cubicBezTo>
                  <a:pt x="2998426" y="1777718"/>
                  <a:pt x="2539301" y="1693430"/>
                  <a:pt x="2089495" y="1569424"/>
                </a:cubicBezTo>
                <a:cubicBezTo>
                  <a:pt x="1686172" y="1458383"/>
                  <a:pt x="1286353" y="1311705"/>
                  <a:pt x="921600" y="1088916"/>
                </a:cubicBezTo>
                <a:cubicBezTo>
                  <a:pt x="601453" y="893344"/>
                  <a:pt x="335103" y="628244"/>
                  <a:pt x="135739" y="288056"/>
                </a:cubicBezTo>
                <a:cubicBezTo>
                  <a:pt x="87651" y="205988"/>
                  <a:pt x="42683" y="121748"/>
                  <a:pt x="0" y="35969"/>
                </a:cubicBezTo>
                <a:lnTo>
                  <a:pt x="0" y="0"/>
                </a:lnTo>
                <a:cubicBezTo>
                  <a:pt x="85137" y="176147"/>
                  <a:pt x="181886" y="347629"/>
                  <a:pt x="303276" y="510703"/>
                </a:cubicBezTo>
                <a:cubicBezTo>
                  <a:pt x="562015" y="858295"/>
                  <a:pt x="912940" y="1088161"/>
                  <a:pt x="1284207" y="1260803"/>
                </a:cubicBezTo>
                <a:cubicBezTo>
                  <a:pt x="1660956" y="1435901"/>
                  <a:pt x="2057855" y="1551910"/>
                  <a:pt x="2458296" y="1642852"/>
                </a:cubicBezTo>
                <a:cubicBezTo>
                  <a:pt x="2929737" y="1749584"/>
                  <a:pt x="3417543" y="1821947"/>
                  <a:pt x="3888807" y="1861373"/>
                </a:cubicBezTo>
                <a:cubicBezTo>
                  <a:pt x="4360070" y="1900799"/>
                  <a:pt x="4835320" y="1911761"/>
                  <a:pt x="5307637" y="1870535"/>
                </a:cubicBezTo>
                <a:cubicBezTo>
                  <a:pt x="5730081" y="1833619"/>
                  <a:pt x="6138508" y="1747683"/>
                  <a:pt x="6532626" y="1568778"/>
                </a:cubicBezTo>
                <a:cubicBezTo>
                  <a:pt x="6746997" y="1471487"/>
                  <a:pt x="6958080" y="1362195"/>
                  <a:pt x="7168959" y="1253005"/>
                </a:cubicBezTo>
                <a:lnTo>
                  <a:pt x="7168972" y="1253000"/>
                </a:lnTo>
                <a:cubicBezTo>
                  <a:pt x="7472639" y="1095768"/>
                  <a:pt x="7775887" y="938761"/>
                  <a:pt x="8087907" y="818125"/>
                </a:cubicBezTo>
                <a:cubicBezTo>
                  <a:pt x="8616598" y="613718"/>
                  <a:pt x="9164600" y="541166"/>
                  <a:pt x="9706660" y="709477"/>
                </a:cubicBezTo>
                <a:cubicBezTo>
                  <a:pt x="10093300" y="829511"/>
                  <a:pt x="10444782" y="1038142"/>
                  <a:pt x="10796214" y="1246740"/>
                </a:cubicBezTo>
                <a:lnTo>
                  <a:pt x="10796214" y="1246746"/>
                </a:lnTo>
                <a:cubicBezTo>
                  <a:pt x="10973624" y="1352056"/>
                  <a:pt x="11151023" y="1457344"/>
                  <a:pt x="11332916" y="1551238"/>
                </a:cubicBezTo>
                <a:cubicBezTo>
                  <a:pt x="11601539" y="1689894"/>
                  <a:pt x="11892078" y="1809603"/>
                  <a:pt x="12188825" y="1866911"/>
                </a:cubicBezTo>
                <a:close/>
                <a:moveTo>
                  <a:pt x="12188825" y="2019532"/>
                </a:moveTo>
                <a:cubicBezTo>
                  <a:pt x="11780055" y="1945458"/>
                  <a:pt x="11383868" y="1776704"/>
                  <a:pt x="11006585" y="1600562"/>
                </a:cubicBezTo>
                <a:cubicBezTo>
                  <a:pt x="10960674" y="1579157"/>
                  <a:pt x="10914776" y="1557588"/>
                  <a:pt x="10868864" y="1536005"/>
                </a:cubicBezTo>
                <a:lnTo>
                  <a:pt x="10868852" y="1535993"/>
                </a:lnTo>
                <a:cubicBezTo>
                  <a:pt x="10622663" y="1420263"/>
                  <a:pt x="10375813" y="1304228"/>
                  <a:pt x="10122349" y="1212187"/>
                </a:cubicBezTo>
                <a:cubicBezTo>
                  <a:pt x="9821603" y="1102984"/>
                  <a:pt x="9509252" y="1034004"/>
                  <a:pt x="9192457" y="1013092"/>
                </a:cubicBezTo>
                <a:cubicBezTo>
                  <a:pt x="8593528" y="973979"/>
                  <a:pt x="7977282" y="1069829"/>
                  <a:pt x="7401995" y="1263747"/>
                </a:cubicBezTo>
                <a:cubicBezTo>
                  <a:pt x="7100499" y="1365452"/>
                  <a:pt x="6811064" y="1499862"/>
                  <a:pt x="6521707" y="1638327"/>
                </a:cubicBezTo>
                <a:cubicBezTo>
                  <a:pt x="6308860" y="1740219"/>
                  <a:pt x="6096025" y="1841780"/>
                  <a:pt x="5871611" y="1906616"/>
                </a:cubicBezTo>
                <a:cubicBezTo>
                  <a:pt x="5469482" y="2023106"/>
                  <a:pt x="5049792" y="2061100"/>
                  <a:pt x="4636401" y="2069198"/>
                </a:cubicBezTo>
                <a:cubicBezTo>
                  <a:pt x="4171613" y="2078411"/>
                  <a:pt x="3706508" y="2044904"/>
                  <a:pt x="3246392" y="1979574"/>
                </a:cubicBezTo>
                <a:cubicBezTo>
                  <a:pt x="2422542" y="1862564"/>
                  <a:pt x="1559484" y="1662533"/>
                  <a:pt x="849919" y="1167195"/>
                </a:cubicBezTo>
                <a:cubicBezTo>
                  <a:pt x="541989" y="952307"/>
                  <a:pt x="283185" y="671390"/>
                  <a:pt x="84269" y="333407"/>
                </a:cubicBezTo>
                <a:cubicBezTo>
                  <a:pt x="55052" y="283822"/>
                  <a:pt x="27011" y="233451"/>
                  <a:pt x="0" y="182406"/>
                </a:cubicBezTo>
                <a:lnTo>
                  <a:pt x="0" y="145534"/>
                </a:lnTo>
                <a:cubicBezTo>
                  <a:pt x="73108" y="286600"/>
                  <a:pt x="154462" y="423096"/>
                  <a:pt x="248048" y="552745"/>
                </a:cubicBezTo>
                <a:cubicBezTo>
                  <a:pt x="494220" y="893774"/>
                  <a:pt x="803239" y="1142055"/>
                  <a:pt x="1166708" y="1340777"/>
                </a:cubicBezTo>
                <a:cubicBezTo>
                  <a:pt x="1530180" y="1539503"/>
                  <a:pt x="1917125" y="1674636"/>
                  <a:pt x="2311674" y="1776172"/>
                </a:cubicBezTo>
                <a:cubicBezTo>
                  <a:pt x="2754421" y="1890166"/>
                  <a:pt x="3205585" y="1965634"/>
                  <a:pt x="3658933" y="2009749"/>
                </a:cubicBezTo>
                <a:cubicBezTo>
                  <a:pt x="4110885" y="2053800"/>
                  <a:pt x="4567191" y="2067525"/>
                  <a:pt x="5020996" y="2031901"/>
                </a:cubicBezTo>
                <a:cubicBezTo>
                  <a:pt x="5420142" y="2000637"/>
                  <a:pt x="5822577" y="1932773"/>
                  <a:pt x="6197434" y="1768467"/>
                </a:cubicBezTo>
                <a:cubicBezTo>
                  <a:pt x="6322496" y="1713643"/>
                  <a:pt x="6446009" y="1654562"/>
                  <a:pt x="6569523" y="1595493"/>
                </a:cubicBezTo>
                <a:cubicBezTo>
                  <a:pt x="6732599" y="1517503"/>
                  <a:pt x="6895663" y="1439500"/>
                  <a:pt x="7062319" y="1371281"/>
                </a:cubicBezTo>
                <a:cubicBezTo>
                  <a:pt x="7330004" y="1261615"/>
                  <a:pt x="7604215" y="1172225"/>
                  <a:pt x="7883529" y="1108957"/>
                </a:cubicBezTo>
                <a:cubicBezTo>
                  <a:pt x="8453814" y="979592"/>
                  <a:pt x="9058925" y="936764"/>
                  <a:pt x="9631406" y="1053664"/>
                </a:cubicBezTo>
                <a:cubicBezTo>
                  <a:pt x="10061049" y="1141624"/>
                  <a:pt x="10459358" y="1327103"/>
                  <a:pt x="10858250" y="1512839"/>
                </a:cubicBezTo>
                <a:lnTo>
                  <a:pt x="10858250" y="1512839"/>
                </a:lnTo>
                <a:cubicBezTo>
                  <a:pt x="11013530" y="1585151"/>
                  <a:pt x="11168899" y="1657489"/>
                  <a:pt x="11326224" y="1724137"/>
                </a:cubicBezTo>
                <a:cubicBezTo>
                  <a:pt x="11601374" y="1840602"/>
                  <a:pt x="11892497" y="1945674"/>
                  <a:pt x="12188825" y="2000472"/>
                </a:cubicBezTo>
                <a:close/>
                <a:moveTo>
                  <a:pt x="12188825" y="2151725"/>
                </a:moveTo>
                <a:cubicBezTo>
                  <a:pt x="11769021" y="2073139"/>
                  <a:pt x="11359680" y="1920873"/>
                  <a:pt x="10959062" y="1771369"/>
                </a:cubicBezTo>
                <a:cubicBezTo>
                  <a:pt x="10667837" y="1662660"/>
                  <a:pt x="10372424" y="1553418"/>
                  <a:pt x="10074293" y="1480802"/>
                </a:cubicBezTo>
                <a:cubicBezTo>
                  <a:pt x="9776149" y="1408198"/>
                  <a:pt x="9465790" y="1382307"/>
                  <a:pt x="9166339" y="1378809"/>
                </a:cubicBezTo>
                <a:cubicBezTo>
                  <a:pt x="8985945" y="1376693"/>
                  <a:pt x="8805499" y="1381242"/>
                  <a:pt x="8625117" y="1385805"/>
                </a:cubicBezTo>
                <a:cubicBezTo>
                  <a:pt x="8506086" y="1388808"/>
                  <a:pt x="8387080" y="1391812"/>
                  <a:pt x="8268137" y="1392901"/>
                </a:cubicBezTo>
                <a:cubicBezTo>
                  <a:pt x="8252761" y="1393054"/>
                  <a:pt x="8237411" y="1393206"/>
                  <a:pt x="8222087" y="1393345"/>
                </a:cubicBezTo>
                <a:cubicBezTo>
                  <a:pt x="7953882" y="1395930"/>
                  <a:pt x="7693980" y="1398440"/>
                  <a:pt x="7414526" y="1434520"/>
                </a:cubicBezTo>
                <a:cubicBezTo>
                  <a:pt x="7119100" y="1472653"/>
                  <a:pt x="6831139" y="1551365"/>
                  <a:pt x="6553119" y="1671100"/>
                </a:cubicBezTo>
                <a:cubicBezTo>
                  <a:pt x="6454923" y="1713403"/>
                  <a:pt x="6358123" y="1759874"/>
                  <a:pt x="6261349" y="1806334"/>
                </a:cubicBezTo>
                <a:cubicBezTo>
                  <a:pt x="6116658" y="1875807"/>
                  <a:pt x="5971991" y="1945256"/>
                  <a:pt x="5822716" y="2000713"/>
                </a:cubicBezTo>
                <a:cubicBezTo>
                  <a:pt x="5436597" y="2144184"/>
                  <a:pt x="5025592" y="2198526"/>
                  <a:pt x="4621406" y="2218626"/>
                </a:cubicBezTo>
                <a:cubicBezTo>
                  <a:pt x="4155640" y="2241488"/>
                  <a:pt x="3687970" y="2214089"/>
                  <a:pt x="3226433" y="2149304"/>
                </a:cubicBezTo>
                <a:cubicBezTo>
                  <a:pt x="2395257" y="2032852"/>
                  <a:pt x="1545365" y="1805763"/>
                  <a:pt x="843323" y="1284332"/>
                </a:cubicBezTo>
                <a:cubicBezTo>
                  <a:pt x="523641" y="1047027"/>
                  <a:pt x="249927" y="745092"/>
                  <a:pt x="37916" y="388990"/>
                </a:cubicBezTo>
                <a:cubicBezTo>
                  <a:pt x="25050" y="367386"/>
                  <a:pt x="12414" y="345635"/>
                  <a:pt x="0" y="323744"/>
                </a:cubicBezTo>
                <a:lnTo>
                  <a:pt x="0" y="287455"/>
                </a:lnTo>
                <a:cubicBezTo>
                  <a:pt x="69713" y="413037"/>
                  <a:pt x="146282" y="533839"/>
                  <a:pt x="231067" y="648157"/>
                </a:cubicBezTo>
                <a:cubicBezTo>
                  <a:pt x="488936" y="996328"/>
                  <a:pt x="814927" y="1269162"/>
                  <a:pt x="1172736" y="1479750"/>
                </a:cubicBezTo>
                <a:cubicBezTo>
                  <a:pt x="1934392" y="1927589"/>
                  <a:pt x="2819745" y="2108826"/>
                  <a:pt x="3675375" y="2180721"/>
                </a:cubicBezTo>
                <a:cubicBezTo>
                  <a:pt x="4125968" y="2218461"/>
                  <a:pt x="4581716" y="2221261"/>
                  <a:pt x="5032119" y="2164588"/>
                </a:cubicBezTo>
                <a:cubicBezTo>
                  <a:pt x="5230047" y="2139825"/>
                  <a:pt x="5427773" y="2102921"/>
                  <a:pt x="5621131" y="2047400"/>
                </a:cubicBezTo>
                <a:cubicBezTo>
                  <a:pt x="5838079" y="1984884"/>
                  <a:pt x="6042547" y="1888075"/>
                  <a:pt x="6248474" y="1790581"/>
                </a:cubicBezTo>
                <a:lnTo>
                  <a:pt x="6248487" y="1790581"/>
                </a:lnTo>
                <a:lnTo>
                  <a:pt x="6248500" y="1790581"/>
                </a:lnTo>
                <a:lnTo>
                  <a:pt x="6260028" y="1785119"/>
                </a:lnTo>
                <a:lnTo>
                  <a:pt x="6273766" y="1778605"/>
                </a:lnTo>
                <a:cubicBezTo>
                  <a:pt x="6536016" y="1654650"/>
                  <a:pt x="6799942" y="1541353"/>
                  <a:pt x="7079092" y="1475897"/>
                </a:cubicBezTo>
                <a:cubicBezTo>
                  <a:pt x="7340352" y="1414826"/>
                  <a:pt x="7606437" y="1390456"/>
                  <a:pt x="7872318" y="1381331"/>
                </a:cubicBezTo>
                <a:cubicBezTo>
                  <a:pt x="8025390" y="1376072"/>
                  <a:pt x="8178524" y="1374526"/>
                  <a:pt x="8331646" y="1372992"/>
                </a:cubicBezTo>
                <a:lnTo>
                  <a:pt x="8331659" y="1372992"/>
                </a:lnTo>
                <a:lnTo>
                  <a:pt x="8331672" y="1372992"/>
                </a:lnTo>
                <a:cubicBezTo>
                  <a:pt x="8462473" y="1371674"/>
                  <a:pt x="8593249" y="1370356"/>
                  <a:pt x="8723974" y="1366719"/>
                </a:cubicBezTo>
                <a:cubicBezTo>
                  <a:pt x="9026561" y="1358241"/>
                  <a:pt x="9329213" y="1354122"/>
                  <a:pt x="9630594" y="1385462"/>
                </a:cubicBezTo>
                <a:cubicBezTo>
                  <a:pt x="10100219" y="1434545"/>
                  <a:pt x="10544019" y="1598610"/>
                  <a:pt x="10987641" y="1762599"/>
                </a:cubicBezTo>
                <a:cubicBezTo>
                  <a:pt x="11091247" y="1800910"/>
                  <a:pt x="11194852" y="1839208"/>
                  <a:pt x="11298762" y="1876035"/>
                </a:cubicBezTo>
                <a:cubicBezTo>
                  <a:pt x="11587065" y="1978155"/>
                  <a:pt x="11885679" y="2076181"/>
                  <a:pt x="12188825" y="2134147"/>
                </a:cubicBezTo>
                <a:close/>
                <a:moveTo>
                  <a:pt x="12188825" y="2288023"/>
                </a:moveTo>
                <a:cubicBezTo>
                  <a:pt x="11856921" y="2219120"/>
                  <a:pt x="11530210" y="2120004"/>
                  <a:pt x="11204476" y="2021180"/>
                </a:cubicBezTo>
                <a:lnTo>
                  <a:pt x="11204438" y="2021167"/>
                </a:lnTo>
                <a:lnTo>
                  <a:pt x="11204425" y="2021167"/>
                </a:lnTo>
                <a:cubicBezTo>
                  <a:pt x="11110965" y="1992817"/>
                  <a:pt x="11017593" y="1964481"/>
                  <a:pt x="10924209" y="1936904"/>
                </a:cubicBezTo>
                <a:cubicBezTo>
                  <a:pt x="10630433" y="1850183"/>
                  <a:pt x="10333825" y="1769848"/>
                  <a:pt x="10031289" y="1728179"/>
                </a:cubicBezTo>
                <a:cubicBezTo>
                  <a:pt x="9749079" y="1689400"/>
                  <a:pt x="9467467" y="1699272"/>
                  <a:pt x="9183835" y="1720880"/>
                </a:cubicBezTo>
                <a:cubicBezTo>
                  <a:pt x="9128643" y="1725024"/>
                  <a:pt x="9073425" y="1729510"/>
                  <a:pt x="9018182" y="1734009"/>
                </a:cubicBezTo>
                <a:lnTo>
                  <a:pt x="9018182" y="1734009"/>
                </a:lnTo>
                <a:cubicBezTo>
                  <a:pt x="8774608" y="1753817"/>
                  <a:pt x="8530628" y="1773663"/>
                  <a:pt x="8286675" y="1763689"/>
                </a:cubicBezTo>
                <a:cubicBezTo>
                  <a:pt x="8111727" y="1756491"/>
                  <a:pt x="7938138" y="1735885"/>
                  <a:pt x="7764511" y="1715265"/>
                </a:cubicBezTo>
                <a:cubicBezTo>
                  <a:pt x="7662518" y="1703163"/>
                  <a:pt x="7560513" y="1691047"/>
                  <a:pt x="7458215" y="1681657"/>
                </a:cubicBezTo>
                <a:cubicBezTo>
                  <a:pt x="7178990" y="1656120"/>
                  <a:pt x="6903192" y="1656323"/>
                  <a:pt x="6622354" y="1727305"/>
                </a:cubicBezTo>
                <a:cubicBezTo>
                  <a:pt x="6391922" y="1785537"/>
                  <a:pt x="6174249" y="1889329"/>
                  <a:pt x="5957301" y="1992779"/>
                </a:cubicBezTo>
                <a:lnTo>
                  <a:pt x="5957289" y="1992779"/>
                </a:lnTo>
                <a:lnTo>
                  <a:pt x="5957276" y="1992792"/>
                </a:lnTo>
                <a:lnTo>
                  <a:pt x="5957250" y="1992792"/>
                </a:lnTo>
                <a:lnTo>
                  <a:pt x="5957238" y="1992805"/>
                </a:lnTo>
                <a:lnTo>
                  <a:pt x="5957187" y="1992830"/>
                </a:lnTo>
                <a:cubicBezTo>
                  <a:pt x="5909778" y="2015439"/>
                  <a:pt x="5862394" y="2038035"/>
                  <a:pt x="5814920" y="2060124"/>
                </a:cubicBezTo>
                <a:cubicBezTo>
                  <a:pt x="5013861" y="2432534"/>
                  <a:pt x="4093198" y="2435829"/>
                  <a:pt x="3247700" y="2325180"/>
                </a:cubicBezTo>
                <a:cubicBezTo>
                  <a:pt x="2397199" y="2213658"/>
                  <a:pt x="1553631" y="1956357"/>
                  <a:pt x="847649" y="1407932"/>
                </a:cubicBezTo>
                <a:cubicBezTo>
                  <a:pt x="517997" y="1151734"/>
                  <a:pt x="238591" y="851378"/>
                  <a:pt x="3196" y="464475"/>
                </a:cubicBezTo>
                <a:cubicBezTo>
                  <a:pt x="2129" y="462723"/>
                  <a:pt x="1064" y="460969"/>
                  <a:pt x="0" y="459212"/>
                </a:cubicBezTo>
                <a:lnTo>
                  <a:pt x="0" y="424654"/>
                </a:lnTo>
                <a:cubicBezTo>
                  <a:pt x="64113" y="532576"/>
                  <a:pt x="133513" y="636643"/>
                  <a:pt x="208331" y="736099"/>
                </a:cubicBezTo>
                <a:cubicBezTo>
                  <a:pt x="482220" y="1100047"/>
                  <a:pt x="821955" y="1394777"/>
                  <a:pt x="1193818" y="1626643"/>
                </a:cubicBezTo>
                <a:cubicBezTo>
                  <a:pt x="1952485" y="2099879"/>
                  <a:pt x="2840174" y="2295880"/>
                  <a:pt x="3705644" y="2350831"/>
                </a:cubicBezTo>
                <a:cubicBezTo>
                  <a:pt x="4154460" y="2379446"/>
                  <a:pt x="4609319" y="2366938"/>
                  <a:pt x="5054389" y="2282878"/>
                </a:cubicBezTo>
                <a:cubicBezTo>
                  <a:pt x="5245626" y="2246557"/>
                  <a:pt x="5435315" y="2196777"/>
                  <a:pt x="5618833" y="2125162"/>
                </a:cubicBezTo>
                <a:cubicBezTo>
                  <a:pt x="5743730" y="2076409"/>
                  <a:pt x="5865276" y="2018126"/>
                  <a:pt x="5986808" y="1959855"/>
                </a:cubicBezTo>
                <a:cubicBezTo>
                  <a:pt x="6106246" y="1902573"/>
                  <a:pt x="6225684" y="1845303"/>
                  <a:pt x="6348309" y="1797070"/>
                </a:cubicBezTo>
                <a:cubicBezTo>
                  <a:pt x="6601722" y="1697574"/>
                  <a:pt x="6863794" y="1647756"/>
                  <a:pt x="7131504" y="1646527"/>
                </a:cubicBezTo>
                <a:cubicBezTo>
                  <a:pt x="7339984" y="1645564"/>
                  <a:pt x="7546965" y="1670416"/>
                  <a:pt x="7753782" y="1695242"/>
                </a:cubicBezTo>
                <a:lnTo>
                  <a:pt x="7753833" y="1695255"/>
                </a:lnTo>
                <a:lnTo>
                  <a:pt x="7753871" y="1695255"/>
                </a:lnTo>
                <a:cubicBezTo>
                  <a:pt x="7812593" y="1702301"/>
                  <a:pt x="7871302" y="1709360"/>
                  <a:pt x="7930037" y="1715810"/>
                </a:cubicBezTo>
                <a:cubicBezTo>
                  <a:pt x="8219039" y="1747759"/>
                  <a:pt x="8511736" y="1751548"/>
                  <a:pt x="8795266" y="1731804"/>
                </a:cubicBezTo>
                <a:cubicBezTo>
                  <a:pt x="8873541" y="1726354"/>
                  <a:pt x="8951829" y="1719942"/>
                  <a:pt x="9030141" y="1713517"/>
                </a:cubicBezTo>
                <a:lnTo>
                  <a:pt x="9030155" y="1713517"/>
                </a:lnTo>
                <a:cubicBezTo>
                  <a:pt x="9235561" y="1696661"/>
                  <a:pt x="9441146" y="1679806"/>
                  <a:pt x="9646859" y="1680427"/>
                </a:cubicBezTo>
                <a:cubicBezTo>
                  <a:pt x="10156376" y="1682303"/>
                  <a:pt x="10658581" y="1835000"/>
                  <a:pt x="11141208" y="1981754"/>
                </a:cubicBezTo>
                <a:lnTo>
                  <a:pt x="11141259" y="1981767"/>
                </a:lnTo>
                <a:lnTo>
                  <a:pt x="11141525" y="1981843"/>
                </a:lnTo>
                <a:cubicBezTo>
                  <a:pt x="11192312" y="1997291"/>
                  <a:pt x="11242883" y="2012663"/>
                  <a:pt x="11293225" y="2027795"/>
                </a:cubicBezTo>
                <a:lnTo>
                  <a:pt x="11310239" y="2032915"/>
                </a:lnTo>
                <a:cubicBezTo>
                  <a:pt x="11599343" y="2119801"/>
                  <a:pt x="11892294" y="2207841"/>
                  <a:pt x="12188825" y="2270027"/>
                </a:cubicBezTo>
                <a:close/>
                <a:moveTo>
                  <a:pt x="12188825" y="2427528"/>
                </a:moveTo>
                <a:cubicBezTo>
                  <a:pt x="11983379" y="2378255"/>
                  <a:pt x="11779102" y="2323216"/>
                  <a:pt x="11574826" y="2268164"/>
                </a:cubicBezTo>
                <a:lnTo>
                  <a:pt x="11574813" y="2268164"/>
                </a:lnTo>
                <a:cubicBezTo>
                  <a:pt x="11347313" y="2206865"/>
                  <a:pt x="11119801" y="2145566"/>
                  <a:pt x="10890664" y="2092225"/>
                </a:cubicBezTo>
                <a:cubicBezTo>
                  <a:pt x="10602056" y="2025083"/>
                  <a:pt x="10310007" y="1970538"/>
                  <a:pt x="10014554" y="1954773"/>
                </a:cubicBezTo>
                <a:cubicBezTo>
                  <a:pt x="9724689" y="1939603"/>
                  <a:pt x="9443254" y="1978459"/>
                  <a:pt x="9157655" y="2032991"/>
                </a:cubicBezTo>
                <a:cubicBezTo>
                  <a:pt x="9150125" y="2034423"/>
                  <a:pt x="9142609" y="2035855"/>
                  <a:pt x="9135080" y="2037300"/>
                </a:cubicBezTo>
                <a:lnTo>
                  <a:pt x="9117089" y="2040734"/>
                </a:lnTo>
                <a:cubicBezTo>
                  <a:pt x="8858445" y="2090121"/>
                  <a:pt x="8598099" y="2139825"/>
                  <a:pt x="8335544" y="2143842"/>
                </a:cubicBezTo>
                <a:cubicBezTo>
                  <a:pt x="8073307" y="2147847"/>
                  <a:pt x="7815729" y="2093821"/>
                  <a:pt x="7563890" y="2026705"/>
                </a:cubicBezTo>
                <a:cubicBezTo>
                  <a:pt x="7528872" y="2017365"/>
                  <a:pt x="7493867" y="2007848"/>
                  <a:pt x="7458838" y="1998318"/>
                </a:cubicBezTo>
                <a:lnTo>
                  <a:pt x="7458812" y="1998305"/>
                </a:lnTo>
                <a:cubicBezTo>
                  <a:pt x="7241889" y="1939286"/>
                  <a:pt x="7024229" y="1880066"/>
                  <a:pt x="6800120" y="1865099"/>
                </a:cubicBezTo>
                <a:cubicBezTo>
                  <a:pt x="6509341" y="1845836"/>
                  <a:pt x="6233594" y="1916133"/>
                  <a:pt x="5963193" y="2035006"/>
                </a:cubicBezTo>
                <a:cubicBezTo>
                  <a:pt x="5883698" y="2069996"/>
                  <a:pt x="5805182" y="2107737"/>
                  <a:pt x="5726666" y="2145464"/>
                </a:cubicBezTo>
                <a:cubicBezTo>
                  <a:pt x="5583498" y="2214279"/>
                  <a:pt x="5440342" y="2283081"/>
                  <a:pt x="5291258" y="2335205"/>
                </a:cubicBezTo>
                <a:cubicBezTo>
                  <a:pt x="5088720" y="2405844"/>
                  <a:pt x="4880329" y="2453736"/>
                  <a:pt x="4670504" y="2485976"/>
                </a:cubicBezTo>
                <a:cubicBezTo>
                  <a:pt x="4221714" y="2554892"/>
                  <a:pt x="3760837" y="2553701"/>
                  <a:pt x="3315576" y="2505011"/>
                </a:cubicBezTo>
                <a:cubicBezTo>
                  <a:pt x="2870329" y="2456334"/>
                  <a:pt x="2409071" y="2353238"/>
                  <a:pt x="2003703" y="2200034"/>
                </a:cubicBezTo>
                <a:cubicBezTo>
                  <a:pt x="1598336" y="2046830"/>
                  <a:pt x="1216571" y="1821922"/>
                  <a:pt x="869769" y="1544598"/>
                </a:cubicBezTo>
                <a:cubicBezTo>
                  <a:pt x="533285" y="1275524"/>
                  <a:pt x="236320" y="951448"/>
                  <a:pt x="0" y="581612"/>
                </a:cubicBezTo>
                <a:lnTo>
                  <a:pt x="0" y="556480"/>
                </a:lnTo>
                <a:cubicBezTo>
                  <a:pt x="312749" y="1049618"/>
                  <a:pt x="735446" y="1457344"/>
                  <a:pt x="1216794" y="1773954"/>
                </a:cubicBezTo>
                <a:cubicBezTo>
                  <a:pt x="1985852" y="2279824"/>
                  <a:pt x="2890326" y="2492883"/>
                  <a:pt x="3782015" y="2518330"/>
                </a:cubicBezTo>
                <a:cubicBezTo>
                  <a:pt x="4227440" y="2530876"/>
                  <a:pt x="4679315" y="2494530"/>
                  <a:pt x="5113200" y="2371576"/>
                </a:cubicBezTo>
                <a:cubicBezTo>
                  <a:pt x="5310849" y="2315638"/>
                  <a:pt x="5497529" y="2227041"/>
                  <a:pt x="5684589" y="2138266"/>
                </a:cubicBezTo>
                <a:cubicBezTo>
                  <a:pt x="5948299" y="2013120"/>
                  <a:pt x="6212771" y="1887606"/>
                  <a:pt x="6509836" y="1852704"/>
                </a:cubicBezTo>
                <a:cubicBezTo>
                  <a:pt x="6839683" y="1813950"/>
                  <a:pt x="7154701" y="1898163"/>
                  <a:pt x="7470328" y="1982552"/>
                </a:cubicBezTo>
                <a:lnTo>
                  <a:pt x="7470328" y="1982552"/>
                </a:lnTo>
                <a:cubicBezTo>
                  <a:pt x="7640578" y="2028061"/>
                  <a:pt x="7810993" y="2073621"/>
                  <a:pt x="7984036" y="2099955"/>
                </a:cubicBezTo>
                <a:cubicBezTo>
                  <a:pt x="8269927" y="2143284"/>
                  <a:pt x="8555045" y="2119877"/>
                  <a:pt x="8840021" y="2072176"/>
                </a:cubicBezTo>
                <a:cubicBezTo>
                  <a:pt x="8927489" y="2057539"/>
                  <a:pt x="9014842" y="2040430"/>
                  <a:pt x="9102246" y="2023309"/>
                </a:cubicBezTo>
                <a:cubicBezTo>
                  <a:pt x="9278375" y="1988813"/>
                  <a:pt x="9454719" y="1954279"/>
                  <a:pt x="9632651" y="1939870"/>
                </a:cubicBezTo>
                <a:cubicBezTo>
                  <a:pt x="10184551" y="1895248"/>
                  <a:pt x="10737124" y="2028264"/>
                  <a:pt x="11265051" y="2165944"/>
                </a:cubicBezTo>
                <a:cubicBezTo>
                  <a:pt x="11378179" y="2195434"/>
                  <a:pt x="11491205" y="2226077"/>
                  <a:pt x="11604294" y="2256733"/>
                </a:cubicBezTo>
                <a:lnTo>
                  <a:pt x="11604333" y="2256746"/>
                </a:lnTo>
                <a:cubicBezTo>
                  <a:pt x="11798719" y="2309441"/>
                  <a:pt x="11993283" y="2362186"/>
                  <a:pt x="12188825" y="2409279"/>
                </a:cubicBezTo>
                <a:close/>
                <a:moveTo>
                  <a:pt x="12188825" y="2573280"/>
                </a:moveTo>
                <a:cubicBezTo>
                  <a:pt x="12187429" y="2572875"/>
                  <a:pt x="12186044" y="2572482"/>
                  <a:pt x="12184648" y="2572089"/>
                </a:cubicBezTo>
                <a:lnTo>
                  <a:pt x="12184115" y="2571937"/>
                </a:lnTo>
                <a:lnTo>
                  <a:pt x="12183899" y="2571874"/>
                </a:lnTo>
                <a:cubicBezTo>
                  <a:pt x="11719467" y="2440011"/>
                  <a:pt x="11254425" y="2307983"/>
                  <a:pt x="10779975" y="2226762"/>
                </a:cubicBezTo>
                <a:cubicBezTo>
                  <a:pt x="10500749" y="2179111"/>
                  <a:pt x="10217981" y="2151218"/>
                  <a:pt x="9934933" y="2161635"/>
                </a:cubicBezTo>
                <a:cubicBezTo>
                  <a:pt x="9654972" y="2171900"/>
                  <a:pt x="9380926" y="2236368"/>
                  <a:pt x="9119425" y="2318628"/>
                </a:cubicBezTo>
                <a:cubicBezTo>
                  <a:pt x="9108125" y="2322177"/>
                  <a:pt x="9096825" y="2325738"/>
                  <a:pt x="9085512" y="2329299"/>
                </a:cubicBezTo>
                <a:cubicBezTo>
                  <a:pt x="8835222" y="2408151"/>
                  <a:pt x="8583714" y="2487370"/>
                  <a:pt x="8324142" y="2513413"/>
                </a:cubicBezTo>
                <a:cubicBezTo>
                  <a:pt x="8068926" y="2538974"/>
                  <a:pt x="7820731" y="2499143"/>
                  <a:pt x="7578199" y="2414424"/>
                </a:cubicBezTo>
                <a:cubicBezTo>
                  <a:pt x="7461517" y="2373680"/>
                  <a:pt x="7346230" y="2325092"/>
                  <a:pt x="7230970" y="2276503"/>
                </a:cubicBezTo>
                <a:cubicBezTo>
                  <a:pt x="6891536" y="2133425"/>
                  <a:pt x="6552230" y="1990397"/>
                  <a:pt x="6177741" y="2048186"/>
                </a:cubicBezTo>
                <a:cubicBezTo>
                  <a:pt x="5930016" y="2086636"/>
                  <a:pt x="5699228" y="2199211"/>
                  <a:pt x="5471297" y="2310416"/>
                </a:cubicBezTo>
                <a:lnTo>
                  <a:pt x="5471259" y="2310429"/>
                </a:lnTo>
                <a:cubicBezTo>
                  <a:pt x="5447846" y="2321847"/>
                  <a:pt x="5424446" y="2333266"/>
                  <a:pt x="5401072" y="2344583"/>
                </a:cubicBezTo>
                <a:cubicBezTo>
                  <a:pt x="5198814" y="2442330"/>
                  <a:pt x="4993292" y="2521840"/>
                  <a:pt x="4778654" y="2576588"/>
                </a:cubicBezTo>
                <a:cubicBezTo>
                  <a:pt x="4334880" y="2689999"/>
                  <a:pt x="3880097" y="2717474"/>
                  <a:pt x="3421124" y="2684600"/>
                </a:cubicBezTo>
                <a:cubicBezTo>
                  <a:pt x="2962151" y="2651726"/>
                  <a:pt x="2504347" y="2557845"/>
                  <a:pt x="2070513" y="2390725"/>
                </a:cubicBezTo>
                <a:cubicBezTo>
                  <a:pt x="1648793" y="2228270"/>
                  <a:pt x="1258340" y="1981424"/>
                  <a:pt x="899978" y="1688855"/>
                </a:cubicBezTo>
                <a:cubicBezTo>
                  <a:pt x="567820" y="1417563"/>
                  <a:pt x="252640" y="1091950"/>
                  <a:pt x="0" y="719120"/>
                </a:cubicBezTo>
                <a:lnTo>
                  <a:pt x="0" y="692852"/>
                </a:lnTo>
                <a:cubicBezTo>
                  <a:pt x="340082" y="1201786"/>
                  <a:pt x="799930" y="1622562"/>
                  <a:pt x="1275307" y="1946143"/>
                </a:cubicBezTo>
                <a:cubicBezTo>
                  <a:pt x="2058947" y="2479247"/>
                  <a:pt x="2987786" y="2704142"/>
                  <a:pt x="3907484" y="2675881"/>
                </a:cubicBezTo>
                <a:cubicBezTo>
                  <a:pt x="4358483" y="2661928"/>
                  <a:pt x="4816922" y="2585408"/>
                  <a:pt x="5239710" y="2399875"/>
                </a:cubicBezTo>
                <a:cubicBezTo>
                  <a:pt x="5322670" y="2363529"/>
                  <a:pt x="5404386" y="2323748"/>
                  <a:pt x="5486076" y="2283968"/>
                </a:cubicBezTo>
                <a:lnTo>
                  <a:pt x="5486076" y="2283968"/>
                </a:lnTo>
                <a:lnTo>
                  <a:pt x="5486089" y="2283968"/>
                </a:lnTo>
                <a:lnTo>
                  <a:pt x="5486089" y="2283968"/>
                </a:lnTo>
                <a:cubicBezTo>
                  <a:pt x="5639554" y="2209247"/>
                  <a:pt x="5792930" y="2134565"/>
                  <a:pt x="5954317" y="2082847"/>
                </a:cubicBezTo>
                <a:cubicBezTo>
                  <a:pt x="6179950" y="2010598"/>
                  <a:pt x="6410954" y="1997519"/>
                  <a:pt x="6640498" y="2045740"/>
                </a:cubicBezTo>
                <a:cubicBezTo>
                  <a:pt x="6850323" y="2089842"/>
                  <a:pt x="7048963" y="2174511"/>
                  <a:pt x="7247451" y="2259116"/>
                </a:cubicBezTo>
                <a:cubicBezTo>
                  <a:pt x="7492141" y="2363402"/>
                  <a:pt x="7736603" y="2467600"/>
                  <a:pt x="8001583" y="2495633"/>
                </a:cubicBezTo>
                <a:cubicBezTo>
                  <a:pt x="8351745" y="2532689"/>
                  <a:pt x="8682418" y="2430430"/>
                  <a:pt x="9013992" y="2327905"/>
                </a:cubicBezTo>
                <a:lnTo>
                  <a:pt x="9014004" y="2327892"/>
                </a:lnTo>
                <a:cubicBezTo>
                  <a:pt x="9217990" y="2264819"/>
                  <a:pt x="9422317" y="2201631"/>
                  <a:pt x="9631750" y="2170709"/>
                </a:cubicBezTo>
                <a:cubicBezTo>
                  <a:pt x="10163233" y="2092009"/>
                  <a:pt x="10701407" y="2177869"/>
                  <a:pt x="11220448" y="2297325"/>
                </a:cubicBezTo>
                <a:cubicBezTo>
                  <a:pt x="11541167" y="2371082"/>
                  <a:pt x="11858203" y="2460845"/>
                  <a:pt x="12175277" y="2550621"/>
                </a:cubicBezTo>
                <a:cubicBezTo>
                  <a:pt x="12179798" y="2551901"/>
                  <a:pt x="12184305" y="2553181"/>
                  <a:pt x="12188825" y="2554461"/>
                </a:cubicBezTo>
                <a:close/>
                <a:moveTo>
                  <a:pt x="12188825" y="2725091"/>
                </a:moveTo>
                <a:cubicBezTo>
                  <a:pt x="11699609" y="2559201"/>
                  <a:pt x="11199245" y="2423244"/>
                  <a:pt x="10689295" y="2364517"/>
                </a:cubicBezTo>
                <a:cubicBezTo>
                  <a:pt x="10400902" y="2331352"/>
                  <a:pt x="10099305" y="2326169"/>
                  <a:pt x="9819660" y="2362933"/>
                </a:cubicBezTo>
                <a:cubicBezTo>
                  <a:pt x="9540029" y="2399698"/>
                  <a:pt x="9268116" y="2493567"/>
                  <a:pt x="9017508" y="2604114"/>
                </a:cubicBezTo>
                <a:lnTo>
                  <a:pt x="9007122" y="2608689"/>
                </a:lnTo>
                <a:lnTo>
                  <a:pt x="8987938" y="2617167"/>
                </a:lnTo>
                <a:lnTo>
                  <a:pt x="8987938" y="2617167"/>
                </a:lnTo>
                <a:cubicBezTo>
                  <a:pt x="8746993" y="2723557"/>
                  <a:pt x="8503610" y="2831024"/>
                  <a:pt x="8246807" y="2877129"/>
                </a:cubicBezTo>
                <a:cubicBezTo>
                  <a:pt x="8005836" y="2920242"/>
                  <a:pt x="7766846" y="2897710"/>
                  <a:pt x="7537062" y="2810836"/>
                </a:cubicBezTo>
                <a:cubicBezTo>
                  <a:pt x="7358127" y="2743036"/>
                  <a:pt x="7190607" y="2644249"/>
                  <a:pt x="7023214" y="2545526"/>
                </a:cubicBezTo>
                <a:cubicBezTo>
                  <a:pt x="6796451" y="2411788"/>
                  <a:pt x="6569916" y="2278189"/>
                  <a:pt x="6315538" y="2221959"/>
                </a:cubicBezTo>
                <a:cubicBezTo>
                  <a:pt x="5926639" y="2136099"/>
                  <a:pt x="5581200" y="2301583"/>
                  <a:pt x="5234415" y="2467714"/>
                </a:cubicBezTo>
                <a:lnTo>
                  <a:pt x="5234415" y="2467714"/>
                </a:lnTo>
                <a:lnTo>
                  <a:pt x="5234402" y="2467714"/>
                </a:lnTo>
                <a:cubicBezTo>
                  <a:pt x="5102560" y="2530876"/>
                  <a:pt x="4970514" y="2594140"/>
                  <a:pt x="4835815" y="2643704"/>
                </a:cubicBezTo>
                <a:cubicBezTo>
                  <a:pt x="4383406" y="2810279"/>
                  <a:pt x="3901453" y="2869690"/>
                  <a:pt x="3428044" y="2850110"/>
                </a:cubicBezTo>
                <a:cubicBezTo>
                  <a:pt x="2949328" y="2830239"/>
                  <a:pt x="2451960" y="2720300"/>
                  <a:pt x="2024869" y="2536706"/>
                </a:cubicBezTo>
                <a:cubicBezTo>
                  <a:pt x="1597777" y="2353099"/>
                  <a:pt x="1205987" y="2072214"/>
                  <a:pt x="846330" y="1761205"/>
                </a:cubicBezTo>
                <a:cubicBezTo>
                  <a:pt x="548708" y="1503790"/>
                  <a:pt x="247946" y="1198377"/>
                  <a:pt x="0" y="851425"/>
                </a:cubicBezTo>
                <a:lnTo>
                  <a:pt x="0" y="812242"/>
                </a:lnTo>
                <a:cubicBezTo>
                  <a:pt x="48075" y="880859"/>
                  <a:pt x="97913" y="947647"/>
                  <a:pt x="148963" y="1012552"/>
                </a:cubicBezTo>
                <a:cubicBezTo>
                  <a:pt x="466576" y="1415510"/>
                  <a:pt x="855628" y="1771344"/>
                  <a:pt x="1243881" y="2055460"/>
                </a:cubicBezTo>
                <a:cubicBezTo>
                  <a:pt x="1632135" y="2339590"/>
                  <a:pt x="2021606" y="2550862"/>
                  <a:pt x="2498113" y="2684664"/>
                </a:cubicBezTo>
                <a:cubicBezTo>
                  <a:pt x="2974619" y="2818453"/>
                  <a:pt x="3473879" y="2864608"/>
                  <a:pt x="3965533" y="2818453"/>
                </a:cubicBezTo>
                <a:cubicBezTo>
                  <a:pt x="4204866" y="2796136"/>
                  <a:pt x="4434879" y="2753402"/>
                  <a:pt x="4675481" y="2679113"/>
                </a:cubicBezTo>
                <a:cubicBezTo>
                  <a:pt x="4881510" y="2615494"/>
                  <a:pt x="5076341" y="2521612"/>
                  <a:pt x="5270753" y="2427933"/>
                </a:cubicBezTo>
                <a:lnTo>
                  <a:pt x="5270854" y="2427883"/>
                </a:lnTo>
                <a:cubicBezTo>
                  <a:pt x="5303447" y="2412181"/>
                  <a:pt x="5336014" y="2396479"/>
                  <a:pt x="5368632" y="2380929"/>
                </a:cubicBezTo>
                <a:cubicBezTo>
                  <a:pt x="5595839" y="2272625"/>
                  <a:pt x="5833877" y="2177324"/>
                  <a:pt x="6083545" y="2177970"/>
                </a:cubicBezTo>
                <a:cubicBezTo>
                  <a:pt x="6300391" y="2178186"/>
                  <a:pt x="6507957" y="2249890"/>
                  <a:pt x="6703245" y="2347764"/>
                </a:cubicBezTo>
                <a:cubicBezTo>
                  <a:pt x="6811154" y="2401916"/>
                  <a:pt x="6917006" y="2463570"/>
                  <a:pt x="7022948" y="2525275"/>
                </a:cubicBezTo>
                <a:cubicBezTo>
                  <a:pt x="7316266" y="2696133"/>
                  <a:pt x="7610297" y="2867396"/>
                  <a:pt x="7950910" y="2880969"/>
                </a:cubicBezTo>
                <a:cubicBezTo>
                  <a:pt x="8300641" y="2894884"/>
                  <a:pt x="8620000" y="2756393"/>
                  <a:pt x="8940046" y="2617598"/>
                </a:cubicBezTo>
                <a:cubicBezTo>
                  <a:pt x="9142418" y="2529837"/>
                  <a:pt x="9345058" y="2441950"/>
                  <a:pt x="9555836" y="2392411"/>
                </a:cubicBezTo>
                <a:cubicBezTo>
                  <a:pt x="10080070" y="2269102"/>
                  <a:pt x="10624275" y="2314129"/>
                  <a:pt x="11145461" y="2419050"/>
                </a:cubicBezTo>
                <a:cubicBezTo>
                  <a:pt x="11498582" y="2490044"/>
                  <a:pt x="11845963" y="2589895"/>
                  <a:pt x="12188825" y="2705790"/>
                </a:cubicBezTo>
                <a:close/>
                <a:moveTo>
                  <a:pt x="12188825" y="2884327"/>
                </a:moveTo>
                <a:cubicBezTo>
                  <a:pt x="11740670" y="2702887"/>
                  <a:pt x="11272962" y="2572228"/>
                  <a:pt x="10797204" y="2518976"/>
                </a:cubicBezTo>
                <a:cubicBezTo>
                  <a:pt x="10282277" y="2461124"/>
                  <a:pt x="9746641" y="2495050"/>
                  <a:pt x="9257057" y="2702697"/>
                </a:cubicBezTo>
                <a:cubicBezTo>
                  <a:pt x="9107490" y="2766240"/>
                  <a:pt x="8962011" y="2847905"/>
                  <a:pt x="8816393" y="2929633"/>
                </a:cubicBezTo>
                <a:cubicBezTo>
                  <a:pt x="8487295" y="3114355"/>
                  <a:pt x="8157549" y="3299458"/>
                  <a:pt x="7778489" y="3276570"/>
                </a:cubicBezTo>
                <a:cubicBezTo>
                  <a:pt x="7411999" y="3254506"/>
                  <a:pt x="7108955" y="3028825"/>
                  <a:pt x="6812842" y="2808302"/>
                </a:cubicBezTo>
                <a:lnTo>
                  <a:pt x="6812830" y="2808289"/>
                </a:lnTo>
                <a:cubicBezTo>
                  <a:pt x="6742642" y="2756025"/>
                  <a:pt x="6672848" y="2704041"/>
                  <a:pt x="6602687" y="2655135"/>
                </a:cubicBezTo>
                <a:cubicBezTo>
                  <a:pt x="6408770" y="2519940"/>
                  <a:pt x="6199795" y="2399229"/>
                  <a:pt x="5969312" y="2364049"/>
                </a:cubicBezTo>
                <a:cubicBezTo>
                  <a:pt x="5679523" y="2319909"/>
                  <a:pt x="5401097" y="2425906"/>
                  <a:pt x="5138111" y="2553574"/>
                </a:cubicBezTo>
                <a:cubicBezTo>
                  <a:pt x="5133933" y="2555601"/>
                  <a:pt x="5129756" y="2557616"/>
                  <a:pt x="5125579" y="2559644"/>
                </a:cubicBezTo>
                <a:cubicBezTo>
                  <a:pt x="5112590" y="2565955"/>
                  <a:pt x="5099576" y="2572267"/>
                  <a:pt x="5086562" y="2578590"/>
                </a:cubicBezTo>
                <a:lnTo>
                  <a:pt x="5086562" y="2578590"/>
                </a:lnTo>
                <a:cubicBezTo>
                  <a:pt x="4856853" y="2690126"/>
                  <a:pt x="4625126" y="2802650"/>
                  <a:pt x="4389996" y="2872934"/>
                </a:cubicBezTo>
                <a:cubicBezTo>
                  <a:pt x="4137268" y="2948465"/>
                  <a:pt x="3877456" y="2992479"/>
                  <a:pt x="3616653" y="3006533"/>
                </a:cubicBezTo>
                <a:cubicBezTo>
                  <a:pt x="3088623" y="3034617"/>
                  <a:pt x="2554600" y="2938999"/>
                  <a:pt x="2066196" y="2720161"/>
                </a:cubicBezTo>
                <a:cubicBezTo>
                  <a:pt x="1618930" y="2519635"/>
                  <a:pt x="1219929" y="2210033"/>
                  <a:pt x="839263" y="1871144"/>
                </a:cubicBezTo>
                <a:cubicBezTo>
                  <a:pt x="535375" y="1600613"/>
                  <a:pt x="246180" y="1301630"/>
                  <a:pt x="0" y="964742"/>
                </a:cubicBezTo>
                <a:lnTo>
                  <a:pt x="0" y="934550"/>
                </a:lnTo>
                <a:cubicBezTo>
                  <a:pt x="38954" y="987806"/>
                  <a:pt x="78779" y="1039892"/>
                  <a:pt x="119118" y="1090789"/>
                </a:cubicBezTo>
                <a:cubicBezTo>
                  <a:pt x="445533" y="1502612"/>
                  <a:pt x="813984" y="1849904"/>
                  <a:pt x="1231889" y="2173877"/>
                </a:cubicBezTo>
                <a:cubicBezTo>
                  <a:pt x="1649796" y="2497851"/>
                  <a:pt x="2092161" y="2755455"/>
                  <a:pt x="2592703" y="2885493"/>
                </a:cubicBezTo>
                <a:cubicBezTo>
                  <a:pt x="3118714" y="3022134"/>
                  <a:pt x="3674385" y="3029737"/>
                  <a:pt x="4205196" y="2903958"/>
                </a:cubicBezTo>
                <a:cubicBezTo>
                  <a:pt x="4473883" y="2840149"/>
                  <a:pt x="4738914" y="2732834"/>
                  <a:pt x="4979948" y="2612149"/>
                </a:cubicBezTo>
                <a:cubicBezTo>
                  <a:pt x="4987426" y="2608410"/>
                  <a:pt x="4994905" y="2604659"/>
                  <a:pt x="5002396" y="2600907"/>
                </a:cubicBezTo>
                <a:cubicBezTo>
                  <a:pt x="5236281" y="2483682"/>
                  <a:pt x="5475640" y="2363719"/>
                  <a:pt x="5733801" y="2339209"/>
                </a:cubicBezTo>
                <a:cubicBezTo>
                  <a:pt x="6156881" y="2299163"/>
                  <a:pt x="6507055" y="2559010"/>
                  <a:pt x="6841549" y="2807224"/>
                </a:cubicBezTo>
                <a:lnTo>
                  <a:pt x="6841600" y="2807250"/>
                </a:lnTo>
                <a:cubicBezTo>
                  <a:pt x="6868403" y="2827146"/>
                  <a:pt x="6895104" y="2846954"/>
                  <a:pt x="6921742" y="2866534"/>
                </a:cubicBezTo>
                <a:cubicBezTo>
                  <a:pt x="7108802" y="3004189"/>
                  <a:pt x="7303100" y="3137534"/>
                  <a:pt x="7520251" y="3208174"/>
                </a:cubicBezTo>
                <a:cubicBezTo>
                  <a:pt x="7779352" y="3292500"/>
                  <a:pt x="8036804" y="3267066"/>
                  <a:pt x="8302279" y="3167569"/>
                </a:cubicBezTo>
                <a:cubicBezTo>
                  <a:pt x="8491993" y="3096461"/>
                  <a:pt x="8670343" y="2995495"/>
                  <a:pt x="8848604" y="2894580"/>
                </a:cubicBezTo>
                <a:lnTo>
                  <a:pt x="8848617" y="2894567"/>
                </a:lnTo>
                <a:lnTo>
                  <a:pt x="8848668" y="2894542"/>
                </a:lnTo>
                <a:cubicBezTo>
                  <a:pt x="8919833" y="2854267"/>
                  <a:pt x="8990973" y="2813992"/>
                  <a:pt x="9062811" y="2775631"/>
                </a:cubicBezTo>
                <a:cubicBezTo>
                  <a:pt x="9278591" y="2660496"/>
                  <a:pt x="9508757" y="2581936"/>
                  <a:pt x="9743480" y="2534767"/>
                </a:cubicBezTo>
                <a:cubicBezTo>
                  <a:pt x="10558684" y="2370512"/>
                  <a:pt x="11412537" y="2545057"/>
                  <a:pt x="12188825" y="2863011"/>
                </a:cubicBezTo>
                <a:close/>
              </a:path>
            </a:pathLst>
          </a:custGeom>
          <a:solidFill>
            <a:schemeClr val="accent1">
              <a:alpha val="50000"/>
            </a:schemeClr>
          </a:solidFill>
          <a:ln w="12690" cap="flat">
            <a:noFill/>
            <a:prstDash val="solid"/>
            <a:miter/>
          </a:ln>
        </p:spPr>
        <p:txBody>
          <a:bodyPr rtlCol="0" anchor="ctr"/>
          <a:lstStyle/>
          <a:p>
            <a:endParaRPr lang="zh-CN" altLang="en-US"/>
          </a:p>
        </p:txBody>
      </p:sp>
      <p:sp>
        <p:nvSpPr>
          <p:cNvPr id="2" name="标题 1"/>
          <p:cNvSpPr>
            <a:spLocks noGrp="1"/>
          </p:cNvSpPr>
          <p:nvPr>
            <p:ph type="ctrTitle"/>
            <p:custDataLst>
              <p:tags r:id="rId3"/>
            </p:custDataLst>
          </p:nvPr>
        </p:nvSpPr>
        <p:spPr>
          <a:xfrm>
            <a:off x="1112972" y="3477870"/>
            <a:ext cx="9844775" cy="1800000"/>
          </a:xfrm>
        </p:spPr>
        <p:txBody>
          <a:bodyPr wrap="square" anchor="b">
            <a:normAutofit/>
          </a:bodyPr>
          <a:lstStyle>
            <a:lvl1pPr algn="l">
              <a:lnSpc>
                <a:spcPct val="100000"/>
              </a:lnSpc>
              <a:defRPr sz="5400">
                <a:solidFill>
                  <a:schemeClr val="accent1"/>
                </a:solidFill>
                <a:latin typeface="+mj-ea"/>
                <a:ea typeface="+mj-ea"/>
                <a:cs typeface="+mj-ea"/>
                <a:sym typeface="+mj-ea"/>
              </a:defRPr>
            </a:lvl1pPr>
          </a:lstStyle>
          <a:p>
            <a:r>
              <a:rPr lang="zh-CN" altLang="en-US"/>
              <a:t>单击此处编辑母版标题样式</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a:xfrm>
            <a:off x="8610600" y="6356350"/>
            <a:ext cx="2743200" cy="365125"/>
          </a:xfrm>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7"/>
            </p:custDataLst>
          </p:nvPr>
        </p:nvSpPr>
        <p:spPr>
          <a:xfrm>
            <a:off x="1093850" y="5527799"/>
            <a:ext cx="10043122" cy="579632"/>
          </a:xfrm>
        </p:spPr>
        <p:txBody>
          <a:bodyPr wrap="square" anchor="t">
            <a:normAutofit/>
          </a:bodyPr>
          <a:lstStyle>
            <a:lvl1pPr marL="0" indent="0" algn="l">
              <a:lnSpc>
                <a:spcPct val="100000"/>
              </a:lnSpc>
              <a:buNone/>
              <a:defRPr sz="2400">
                <a:solidFill>
                  <a:schemeClr val="accent1"/>
                </a:solidFill>
                <a:latin typeface="+mn-ea"/>
                <a:ea typeface="+mn-ea"/>
                <a:cs typeface="+mn-ea"/>
                <a:sym typeface="+mn-ea"/>
              </a:defRPr>
            </a:lvl1pPr>
          </a:lstStyle>
          <a:p>
            <a:pPr lvl="0"/>
            <a:r>
              <a:rPr lang="zh-CN" altLang="en-US"/>
              <a:t>署名</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0" Type="http://schemas.openxmlformats.org/officeDocument/2006/relationships/theme" Target="../theme/theme4.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598C9-416F-4E92-9218-6C29B4DE6BD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zh-CN" altLang="en-US"/>
              <a:t>单击此处编辑母版标题样式</a:t>
            </a:r>
            <a:endParaRPr lang="zh-CN" altLang="en-US" dirty="0"/>
          </a:p>
        </p:txBody>
      </p:sp>
      <p:sp>
        <p:nvSpPr>
          <p:cNvPr id="3" name="Text Placeholder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dirty="0"/>
          </a:p>
        </p:txBody>
      </p:sp>
      <p:cxnSp>
        <p:nvCxnSpPr>
          <p:cNvPr id="7" name="Straight Connector 6"/>
          <p:cNvCxnSpPr/>
          <p:nvPr/>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Date Placeholder 7"/>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endParaRPr lang="zh-CN" altLang="en-US"/>
          </a:p>
        </p:txBody>
      </p:sp>
      <p:sp>
        <p:nvSpPr>
          <p:cNvPr id="9" name="Footer Placeholder 8"/>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zh-CN" altLang="en-US"/>
          </a:p>
        </p:txBody>
      </p:sp>
      <p:sp>
        <p:nvSpPr>
          <p:cNvPr id="10" name="Slide Number Placeholder 9"/>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B27598C9-416F-4E92-9218-6C29B4DE6BD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598C9-416F-4E92-9218-6C29B4DE6BD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图片 7" descr="C:/Users/kingsoft/AppData/Local/Temp/fig2wpp/@svg_UnionUnion_#color-2113&amp;617.svg"/>
          <p:cNvSpPr/>
          <p:nvPr userDrawn="1">
            <p:custDataLst>
              <p:tags r:id="rId2"/>
            </p:custDataLst>
          </p:nvPr>
        </p:nvSpPr>
        <p:spPr>
          <a:xfrm>
            <a:off x="0" y="0"/>
            <a:ext cx="1450687" cy="703135"/>
          </a:xfrm>
          <a:custGeom>
            <a:avLst/>
            <a:gdLst>
              <a:gd name="connsiteX0" fmla="*/ 0 w 1450687"/>
              <a:gd name="connsiteY0" fmla="*/ 397131 h 703135"/>
              <a:gd name="connsiteX1" fmla="*/ 73149 w 1450687"/>
              <a:gd name="connsiteY1" fmla="*/ 375585 h 703135"/>
              <a:gd name="connsiteX2" fmla="*/ 219214 w 1450687"/>
              <a:gd name="connsiteY2" fmla="*/ 334969 h 703135"/>
              <a:gd name="connsiteX3" fmla="*/ 791957 w 1450687"/>
              <a:gd name="connsiteY3" fmla="*/ 129145 h 703135"/>
              <a:gd name="connsiteX4" fmla="*/ 962788 w 1450687"/>
              <a:gd name="connsiteY4" fmla="*/ 0 h 703135"/>
              <a:gd name="connsiteX5" fmla="*/ 990538 w 1450687"/>
              <a:gd name="connsiteY5" fmla="*/ 0 h 703135"/>
              <a:gd name="connsiteX6" fmla="*/ 543929 w 1450687"/>
              <a:gd name="connsiteY6" fmla="*/ 255902 h 703135"/>
              <a:gd name="connsiteX7" fmla="*/ 208127 w 1450687"/>
              <a:gd name="connsiteY7" fmla="*/ 354366 h 703135"/>
              <a:gd name="connsiteX8" fmla="*/ 208122 w 1450687"/>
              <a:gd name="connsiteY8" fmla="*/ 354368 h 703135"/>
              <a:gd name="connsiteX9" fmla="*/ 208117 w 1450687"/>
              <a:gd name="connsiteY9" fmla="*/ 354369 h 703135"/>
              <a:gd name="connsiteX10" fmla="*/ 208111 w 1450687"/>
              <a:gd name="connsiteY10" fmla="*/ 354372 h 703135"/>
              <a:gd name="connsiteX11" fmla="*/ 208105 w 1450687"/>
              <a:gd name="connsiteY11" fmla="*/ 354373 h 703135"/>
              <a:gd name="connsiteX12" fmla="*/ 208099 w 1450687"/>
              <a:gd name="connsiteY12" fmla="*/ 354376 h 703135"/>
              <a:gd name="connsiteX13" fmla="*/ 0 w 1450687"/>
              <a:gd name="connsiteY13" fmla="*/ 412802 h 703135"/>
              <a:gd name="connsiteX14" fmla="*/ 1300845 w 1450687"/>
              <a:gd name="connsiteY14" fmla="*/ 0 h 703135"/>
              <a:gd name="connsiteX15" fmla="*/ 1314837 w 1450687"/>
              <a:gd name="connsiteY15" fmla="*/ 21936 h 703135"/>
              <a:gd name="connsiteX16" fmla="*/ 1435934 w 1450687"/>
              <a:gd name="connsiteY16" fmla="*/ 454046 h 703135"/>
              <a:gd name="connsiteX17" fmla="*/ 494630 w 1450687"/>
              <a:gd name="connsiteY17" fmla="*/ 675967 h 703135"/>
              <a:gd name="connsiteX18" fmla="*/ 291135 w 1450687"/>
              <a:gd name="connsiteY18" fmla="*/ 681279 h 703135"/>
              <a:gd name="connsiteX19" fmla="*/ 0 w 1450687"/>
              <a:gd name="connsiteY19" fmla="*/ 703135 h 703135"/>
              <a:gd name="connsiteX20" fmla="*/ 0 w 1450687"/>
              <a:gd name="connsiteY20" fmla="*/ 692666 h 703135"/>
              <a:gd name="connsiteX21" fmla="*/ 474990 w 1450687"/>
              <a:gd name="connsiteY21" fmla="*/ 663858 h 703135"/>
              <a:gd name="connsiteX22" fmla="*/ 538755 w 1450687"/>
              <a:gd name="connsiteY22" fmla="*/ 662058 h 703135"/>
              <a:gd name="connsiteX23" fmla="*/ 538759 w 1450687"/>
              <a:gd name="connsiteY23" fmla="*/ 662058 h 703135"/>
              <a:gd name="connsiteX24" fmla="*/ 1226189 w 1450687"/>
              <a:gd name="connsiteY24" fmla="*/ 590592 h 703135"/>
              <a:gd name="connsiteX25" fmla="*/ 1396095 w 1450687"/>
              <a:gd name="connsiteY25" fmla="*/ 216959 h 703135"/>
              <a:gd name="connsiteX26" fmla="*/ 1282797 w 1450687"/>
              <a:gd name="connsiteY26" fmla="*/ 0 h 703135"/>
              <a:gd name="connsiteX27" fmla="*/ 1249573 w 1450687"/>
              <a:gd name="connsiteY27" fmla="*/ 412796 h 703135"/>
              <a:gd name="connsiteX28" fmla="*/ 633987 w 1450687"/>
              <a:gd name="connsiteY28" fmla="*/ 590888 h 703135"/>
              <a:gd name="connsiteX29" fmla="*/ 426770 w 1450687"/>
              <a:gd name="connsiteY29" fmla="*/ 610661 h 703135"/>
              <a:gd name="connsiteX30" fmla="*/ 426739 w 1450687"/>
              <a:gd name="connsiteY30" fmla="*/ 610664 h 703135"/>
              <a:gd name="connsiteX31" fmla="*/ 426709 w 1450687"/>
              <a:gd name="connsiteY31" fmla="*/ 610667 h 703135"/>
              <a:gd name="connsiteX32" fmla="*/ 0 w 1450687"/>
              <a:gd name="connsiteY32" fmla="*/ 657413 h 703135"/>
              <a:gd name="connsiteX33" fmla="*/ 0 w 1450687"/>
              <a:gd name="connsiteY33" fmla="*/ 641958 h 703135"/>
              <a:gd name="connsiteX34" fmla="*/ 395179 w 1450687"/>
              <a:gd name="connsiteY34" fmla="*/ 600952 h 703135"/>
              <a:gd name="connsiteX35" fmla="*/ 395184 w 1450687"/>
              <a:gd name="connsiteY35" fmla="*/ 600952 h 703135"/>
              <a:gd name="connsiteX36" fmla="*/ 395198 w 1450687"/>
              <a:gd name="connsiteY36" fmla="*/ 600951 h 703135"/>
              <a:gd name="connsiteX37" fmla="*/ 395208 w 1450687"/>
              <a:gd name="connsiteY37" fmla="*/ 600950 h 703135"/>
              <a:gd name="connsiteX38" fmla="*/ 886314 w 1450687"/>
              <a:gd name="connsiteY38" fmla="*/ 544384 h 703135"/>
              <a:gd name="connsiteX39" fmla="*/ 1214964 w 1450687"/>
              <a:gd name="connsiteY39" fmla="*/ 420228 h 703135"/>
              <a:gd name="connsiteX40" fmla="*/ 1301844 w 1450687"/>
              <a:gd name="connsiteY40" fmla="*/ 188351 h 703135"/>
              <a:gd name="connsiteX41" fmla="*/ 1258427 w 1450687"/>
              <a:gd name="connsiteY41" fmla="*/ 0 h 703135"/>
              <a:gd name="connsiteX42" fmla="*/ 1276060 w 1450687"/>
              <a:gd name="connsiteY42" fmla="*/ 0 h 703135"/>
              <a:gd name="connsiteX43" fmla="*/ 1249573 w 1450687"/>
              <a:gd name="connsiteY43" fmla="*/ 412796 h 703135"/>
              <a:gd name="connsiteX44" fmla="*/ 0 w 1450687"/>
              <a:gd name="connsiteY44" fmla="*/ 582514 h 703135"/>
              <a:gd name="connsiteX45" fmla="*/ 362572 w 1450687"/>
              <a:gd name="connsiteY45" fmla="*/ 521332 h 703135"/>
              <a:gd name="connsiteX46" fmla="*/ 372455 w 1450687"/>
              <a:gd name="connsiteY46" fmla="*/ 519852 h 703135"/>
              <a:gd name="connsiteX47" fmla="*/ 384834 w 1450687"/>
              <a:gd name="connsiteY47" fmla="*/ 517999 h 703135"/>
              <a:gd name="connsiteX48" fmla="*/ 384838 w 1450687"/>
              <a:gd name="connsiteY48" fmla="*/ 517998 h 703135"/>
              <a:gd name="connsiteX49" fmla="*/ 384840 w 1450687"/>
              <a:gd name="connsiteY49" fmla="*/ 517998 h 703135"/>
              <a:gd name="connsiteX50" fmla="*/ 1085968 w 1450687"/>
              <a:gd name="connsiteY50" fmla="*/ 305683 h 703135"/>
              <a:gd name="connsiteX51" fmla="*/ 1203652 w 1450687"/>
              <a:gd name="connsiteY51" fmla="*/ 0 h 703135"/>
              <a:gd name="connsiteX52" fmla="*/ 1221763 w 1450687"/>
              <a:gd name="connsiteY52" fmla="*/ 0 h 703135"/>
              <a:gd name="connsiteX53" fmla="*/ 884398 w 1450687"/>
              <a:gd name="connsiteY53" fmla="*/ 430811 h 703135"/>
              <a:gd name="connsiteX54" fmla="*/ 328764 w 1450687"/>
              <a:gd name="connsiteY54" fmla="*/ 540074 h 703135"/>
              <a:gd name="connsiteX55" fmla="*/ 328752 w 1450687"/>
              <a:gd name="connsiteY55" fmla="*/ 540076 h 703135"/>
              <a:gd name="connsiteX56" fmla="*/ 328601 w 1450687"/>
              <a:gd name="connsiteY56" fmla="*/ 540097 h 703135"/>
              <a:gd name="connsiteX57" fmla="*/ 328577 w 1450687"/>
              <a:gd name="connsiteY57" fmla="*/ 540101 h 703135"/>
              <a:gd name="connsiteX58" fmla="*/ 87028 w 1450687"/>
              <a:gd name="connsiteY58" fmla="*/ 577141 h 703135"/>
              <a:gd name="connsiteX59" fmla="*/ 0 w 1450687"/>
              <a:gd name="connsiteY59" fmla="*/ 593337 h 703135"/>
              <a:gd name="connsiteX60" fmla="*/ 0 w 1450687"/>
              <a:gd name="connsiteY60" fmla="*/ 499760 h 703135"/>
              <a:gd name="connsiteX61" fmla="*/ 243873 w 1450687"/>
              <a:gd name="connsiteY61" fmla="*/ 445614 h 703135"/>
              <a:gd name="connsiteX62" fmla="*/ 243875 w 1450687"/>
              <a:gd name="connsiteY62" fmla="*/ 445613 h 703135"/>
              <a:gd name="connsiteX63" fmla="*/ 579572 w 1450687"/>
              <a:gd name="connsiteY63" fmla="*/ 368430 h 703135"/>
              <a:gd name="connsiteX64" fmla="*/ 1105416 w 1450687"/>
              <a:gd name="connsiteY64" fmla="*/ 13585 h 703135"/>
              <a:gd name="connsiteX65" fmla="*/ 1111088 w 1450687"/>
              <a:gd name="connsiteY65" fmla="*/ 0 h 703135"/>
              <a:gd name="connsiteX66" fmla="*/ 1133274 w 1450687"/>
              <a:gd name="connsiteY66" fmla="*/ 0 h 703135"/>
              <a:gd name="connsiteX67" fmla="*/ 966977 w 1450687"/>
              <a:gd name="connsiteY67" fmla="*/ 216864 h 703135"/>
              <a:gd name="connsiteX68" fmla="*/ 345839 w 1450687"/>
              <a:gd name="connsiteY68" fmla="*/ 436144 h 703135"/>
              <a:gd name="connsiteX69" fmla="*/ 0 w 1450687"/>
              <a:gd name="connsiteY69" fmla="*/ 514228 h 703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450687" h="703135">
                <a:moveTo>
                  <a:pt x="0" y="397131"/>
                </a:moveTo>
                <a:cubicBezTo>
                  <a:pt x="23971" y="389870"/>
                  <a:pt x="48352" y="382695"/>
                  <a:pt x="73149" y="375585"/>
                </a:cubicBezTo>
                <a:cubicBezTo>
                  <a:pt x="121420" y="361743"/>
                  <a:pt x="170333" y="348352"/>
                  <a:pt x="219214" y="334969"/>
                </a:cubicBezTo>
                <a:cubicBezTo>
                  <a:pt x="428352" y="277712"/>
                  <a:pt x="636887" y="220620"/>
                  <a:pt x="791957" y="129145"/>
                </a:cubicBezTo>
                <a:cubicBezTo>
                  <a:pt x="857875" y="90315"/>
                  <a:pt x="915109" y="47065"/>
                  <a:pt x="962788" y="0"/>
                </a:cubicBezTo>
                <a:lnTo>
                  <a:pt x="990538" y="0"/>
                </a:lnTo>
                <a:cubicBezTo>
                  <a:pt x="887166" y="105527"/>
                  <a:pt x="739124" y="190460"/>
                  <a:pt x="543929" y="255902"/>
                </a:cubicBezTo>
                <a:cubicBezTo>
                  <a:pt x="436595" y="291888"/>
                  <a:pt x="322368" y="323125"/>
                  <a:pt x="208127" y="354366"/>
                </a:cubicBezTo>
                <a:lnTo>
                  <a:pt x="208122" y="354368"/>
                </a:lnTo>
                <a:lnTo>
                  <a:pt x="208117" y="354369"/>
                </a:lnTo>
                <a:lnTo>
                  <a:pt x="208111" y="354372"/>
                </a:lnTo>
                <a:lnTo>
                  <a:pt x="208105" y="354373"/>
                </a:lnTo>
                <a:lnTo>
                  <a:pt x="208099" y="354376"/>
                </a:lnTo>
                <a:cubicBezTo>
                  <a:pt x="138212" y="373487"/>
                  <a:pt x="68320" y="392599"/>
                  <a:pt x="0" y="412802"/>
                </a:cubicBezTo>
                <a:close/>
                <a:moveTo>
                  <a:pt x="1300845" y="0"/>
                </a:moveTo>
                <a:cubicBezTo>
                  <a:pt x="1305572" y="7311"/>
                  <a:pt x="1310236" y="14624"/>
                  <a:pt x="1314837" y="21936"/>
                </a:cubicBezTo>
                <a:cubicBezTo>
                  <a:pt x="1406939" y="168290"/>
                  <a:pt x="1484014" y="326736"/>
                  <a:pt x="1435934" y="454046"/>
                </a:cubicBezTo>
                <a:cubicBezTo>
                  <a:pt x="1358367" y="658411"/>
                  <a:pt x="890169" y="667928"/>
                  <a:pt x="494630" y="675967"/>
                </a:cubicBezTo>
                <a:cubicBezTo>
                  <a:pt x="423557" y="677411"/>
                  <a:pt x="354830" y="678808"/>
                  <a:pt x="291135" y="681279"/>
                </a:cubicBezTo>
                <a:cubicBezTo>
                  <a:pt x="191221" y="685156"/>
                  <a:pt x="94128" y="692566"/>
                  <a:pt x="0" y="703135"/>
                </a:cubicBezTo>
                <a:lnTo>
                  <a:pt x="0" y="692666"/>
                </a:lnTo>
                <a:cubicBezTo>
                  <a:pt x="150612" y="676670"/>
                  <a:pt x="307657" y="668772"/>
                  <a:pt x="474990" y="663858"/>
                </a:cubicBezTo>
                <a:cubicBezTo>
                  <a:pt x="496114" y="663239"/>
                  <a:pt x="517387" y="662650"/>
                  <a:pt x="538755" y="662058"/>
                </a:cubicBezTo>
                <a:lnTo>
                  <a:pt x="538759" y="662058"/>
                </a:lnTo>
                <a:cubicBezTo>
                  <a:pt x="782283" y="655315"/>
                  <a:pt x="1038113" y="648231"/>
                  <a:pt x="1226189" y="590592"/>
                </a:cubicBezTo>
                <a:cubicBezTo>
                  <a:pt x="1446108" y="523159"/>
                  <a:pt x="1454653" y="372401"/>
                  <a:pt x="1396095" y="216959"/>
                </a:cubicBezTo>
                <a:cubicBezTo>
                  <a:pt x="1368933" y="145101"/>
                  <a:pt x="1329840" y="72775"/>
                  <a:pt x="1282797" y="0"/>
                </a:cubicBezTo>
                <a:close/>
                <a:moveTo>
                  <a:pt x="1249573" y="412796"/>
                </a:moveTo>
                <a:cubicBezTo>
                  <a:pt x="1140664" y="528536"/>
                  <a:pt x="880414" y="565566"/>
                  <a:pt x="633987" y="590888"/>
                </a:cubicBezTo>
                <a:cubicBezTo>
                  <a:pt x="565248" y="598010"/>
                  <a:pt x="495936" y="604342"/>
                  <a:pt x="426770" y="610661"/>
                </a:cubicBezTo>
                <a:lnTo>
                  <a:pt x="426739" y="610664"/>
                </a:lnTo>
                <a:lnTo>
                  <a:pt x="426709" y="610667"/>
                </a:lnTo>
                <a:cubicBezTo>
                  <a:pt x="281618" y="623922"/>
                  <a:pt x="137171" y="637118"/>
                  <a:pt x="0" y="657413"/>
                </a:cubicBezTo>
                <a:lnTo>
                  <a:pt x="0" y="641958"/>
                </a:lnTo>
                <a:cubicBezTo>
                  <a:pt x="126934" y="623663"/>
                  <a:pt x="261074" y="612307"/>
                  <a:pt x="395179" y="600952"/>
                </a:cubicBezTo>
                <a:lnTo>
                  <a:pt x="395184" y="600952"/>
                </a:lnTo>
                <a:lnTo>
                  <a:pt x="395198" y="600951"/>
                </a:lnTo>
                <a:lnTo>
                  <a:pt x="395208" y="600950"/>
                </a:lnTo>
                <a:cubicBezTo>
                  <a:pt x="563759" y="586679"/>
                  <a:pt x="732254" y="572413"/>
                  <a:pt x="886314" y="544384"/>
                </a:cubicBezTo>
                <a:cubicBezTo>
                  <a:pt x="1021135" y="519969"/>
                  <a:pt x="1144068" y="484200"/>
                  <a:pt x="1214964" y="420228"/>
                </a:cubicBezTo>
                <a:cubicBezTo>
                  <a:pt x="1285855" y="356257"/>
                  <a:pt x="1307001" y="273847"/>
                  <a:pt x="1301844" y="188351"/>
                </a:cubicBezTo>
                <a:cubicBezTo>
                  <a:pt x="1298191" y="126625"/>
                  <a:pt x="1282607" y="63816"/>
                  <a:pt x="1258427" y="0"/>
                </a:cubicBezTo>
                <a:lnTo>
                  <a:pt x="1276060" y="0"/>
                </a:lnTo>
                <a:cubicBezTo>
                  <a:pt x="1333025" y="148123"/>
                  <a:pt x="1353437" y="302415"/>
                  <a:pt x="1249573" y="412796"/>
                </a:cubicBezTo>
                <a:close/>
                <a:moveTo>
                  <a:pt x="0" y="582514"/>
                </a:moveTo>
                <a:cubicBezTo>
                  <a:pt x="116369" y="559395"/>
                  <a:pt x="237947" y="540024"/>
                  <a:pt x="362572" y="521332"/>
                </a:cubicBezTo>
                <a:lnTo>
                  <a:pt x="372455" y="519852"/>
                </a:lnTo>
                <a:lnTo>
                  <a:pt x="384834" y="517999"/>
                </a:lnTo>
                <a:lnTo>
                  <a:pt x="384838" y="517998"/>
                </a:lnTo>
                <a:lnTo>
                  <a:pt x="384840" y="517998"/>
                </a:lnTo>
                <a:cubicBezTo>
                  <a:pt x="658468" y="477051"/>
                  <a:pt x="946976" y="433877"/>
                  <a:pt x="1085968" y="305683"/>
                </a:cubicBezTo>
                <a:cubicBezTo>
                  <a:pt x="1178275" y="220546"/>
                  <a:pt x="1208913" y="113631"/>
                  <a:pt x="1203652" y="0"/>
                </a:cubicBezTo>
                <a:lnTo>
                  <a:pt x="1221763" y="0"/>
                </a:lnTo>
                <a:cubicBezTo>
                  <a:pt x="1232123" y="183279"/>
                  <a:pt x="1151882" y="344829"/>
                  <a:pt x="884398" y="430811"/>
                </a:cubicBezTo>
                <a:cubicBezTo>
                  <a:pt x="720825" y="483351"/>
                  <a:pt x="524346" y="511778"/>
                  <a:pt x="328764" y="540074"/>
                </a:cubicBezTo>
                <a:lnTo>
                  <a:pt x="328752" y="540076"/>
                </a:lnTo>
                <a:lnTo>
                  <a:pt x="328601" y="540097"/>
                </a:lnTo>
                <a:lnTo>
                  <a:pt x="328577" y="540101"/>
                </a:lnTo>
                <a:cubicBezTo>
                  <a:pt x="247089" y="551891"/>
                  <a:pt x="165758" y="563659"/>
                  <a:pt x="87028" y="577141"/>
                </a:cubicBezTo>
                <a:cubicBezTo>
                  <a:pt x="57495" y="582193"/>
                  <a:pt x="28493" y="587596"/>
                  <a:pt x="0" y="593337"/>
                </a:cubicBezTo>
                <a:close/>
                <a:moveTo>
                  <a:pt x="0" y="499760"/>
                </a:moveTo>
                <a:cubicBezTo>
                  <a:pt x="79877" y="480649"/>
                  <a:pt x="161872" y="463132"/>
                  <a:pt x="243873" y="445614"/>
                </a:cubicBezTo>
                <a:lnTo>
                  <a:pt x="243875" y="445613"/>
                </a:lnTo>
                <a:cubicBezTo>
                  <a:pt x="357643" y="421309"/>
                  <a:pt x="471422" y="397002"/>
                  <a:pt x="579572" y="368430"/>
                </a:cubicBezTo>
                <a:cubicBezTo>
                  <a:pt x="852234" y="296642"/>
                  <a:pt x="1034505" y="175760"/>
                  <a:pt x="1105416" y="13585"/>
                </a:cubicBezTo>
                <a:cubicBezTo>
                  <a:pt x="1107388" y="9075"/>
                  <a:pt x="1109279" y="4546"/>
                  <a:pt x="1111088" y="0"/>
                </a:cubicBezTo>
                <a:lnTo>
                  <a:pt x="1133274" y="0"/>
                </a:lnTo>
                <a:cubicBezTo>
                  <a:pt x="1102011" y="80679"/>
                  <a:pt x="1047860" y="154632"/>
                  <a:pt x="966977" y="216864"/>
                </a:cubicBezTo>
                <a:cubicBezTo>
                  <a:pt x="822514" y="328015"/>
                  <a:pt x="587233" y="384593"/>
                  <a:pt x="345839" y="436144"/>
                </a:cubicBezTo>
                <a:cubicBezTo>
                  <a:pt x="228714" y="461125"/>
                  <a:pt x="112000" y="486086"/>
                  <a:pt x="0" y="514228"/>
                </a:cubicBezTo>
                <a:close/>
              </a:path>
            </a:pathLst>
          </a:custGeom>
          <a:solidFill>
            <a:schemeClr val="accent1">
              <a:alpha val="20000"/>
            </a:schemeClr>
          </a:solidFill>
          <a:ln w="12590" cap="flat">
            <a:noFill/>
            <a:prstDash val="solid"/>
            <a:miter/>
          </a:ln>
        </p:spPr>
        <p:txBody>
          <a:bodyPr rtlCol="0" anchor="ctr"/>
          <a:lstStyle/>
          <a:p>
            <a:endParaRPr lang="zh-CN" altLang="en-US"/>
          </a:p>
        </p:txBody>
      </p:sp>
      <p:sp>
        <p:nvSpPr>
          <p:cNvPr id="11" name="图片 8" descr="C:/Users/kingsoft/AppData/Local/Temp/fig2wpp/@svg_UnionUnion_#color-2113&amp;643.svg"/>
          <p:cNvSpPr/>
          <p:nvPr userDrawn="1">
            <p:custDataLst>
              <p:tags r:id="rId3"/>
            </p:custDataLst>
          </p:nvPr>
        </p:nvSpPr>
        <p:spPr>
          <a:xfrm>
            <a:off x="9937905" y="2289018"/>
            <a:ext cx="2254095" cy="4568981"/>
          </a:xfrm>
          <a:custGeom>
            <a:avLst/>
            <a:gdLst>
              <a:gd name="connsiteX0" fmla="*/ 2254096 w 2254095"/>
              <a:gd name="connsiteY0" fmla="*/ 1324093 h 4568981"/>
              <a:gd name="connsiteX1" fmla="*/ 2146978 w 2254095"/>
              <a:gd name="connsiteY1" fmla="*/ 1706858 h 4568981"/>
              <a:gd name="connsiteX2" fmla="*/ 2254096 w 2254095"/>
              <a:gd name="connsiteY2" fmla="*/ 2708622 h 4568981"/>
              <a:gd name="connsiteX3" fmla="*/ 2254096 w 2254095"/>
              <a:gd name="connsiteY3" fmla="*/ 2777837 h 4568981"/>
              <a:gd name="connsiteX4" fmla="*/ 2190782 w 2254095"/>
              <a:gd name="connsiteY4" fmla="*/ 2498259 h 4568981"/>
              <a:gd name="connsiteX5" fmla="*/ 2220682 w 2254095"/>
              <a:gd name="connsiteY5" fmla="*/ 1350420 h 4568981"/>
              <a:gd name="connsiteX6" fmla="*/ 2254096 w 2254095"/>
              <a:gd name="connsiteY6" fmla="*/ 1274830 h 4568981"/>
              <a:gd name="connsiteX7" fmla="*/ 2254096 w 2254095"/>
              <a:gd name="connsiteY7" fmla="*/ 810923 h 4568981"/>
              <a:gd name="connsiteX8" fmla="*/ 2254096 w 2254095"/>
              <a:gd name="connsiteY8" fmla="*/ 848534 h 4568981"/>
              <a:gd name="connsiteX9" fmla="*/ 2004593 w 2254095"/>
              <a:gd name="connsiteY9" fmla="*/ 1416016 h 4568981"/>
              <a:gd name="connsiteX10" fmla="*/ 2105990 w 2254095"/>
              <a:gd name="connsiteY10" fmla="*/ 2653237 h 4568981"/>
              <a:gd name="connsiteX11" fmla="*/ 2207413 w 2254095"/>
              <a:gd name="connsiteY11" fmla="*/ 3022502 h 4568981"/>
              <a:gd name="connsiteX12" fmla="*/ 2207413 w 2254095"/>
              <a:gd name="connsiteY12" fmla="*/ 3022515 h 4568981"/>
              <a:gd name="connsiteX13" fmla="*/ 2254096 w 2254095"/>
              <a:gd name="connsiteY13" fmla="*/ 3188987 h 4568981"/>
              <a:gd name="connsiteX14" fmla="*/ 2254096 w 2254095"/>
              <a:gd name="connsiteY14" fmla="*/ 3247496 h 4568981"/>
              <a:gd name="connsiteX15" fmla="*/ 2190173 w 2254095"/>
              <a:gd name="connsiteY15" fmla="*/ 3018553 h 4568981"/>
              <a:gd name="connsiteX16" fmla="*/ 2190173 w 2254095"/>
              <a:gd name="connsiteY16" fmla="*/ 3018540 h 4568981"/>
              <a:gd name="connsiteX17" fmla="*/ 2190160 w 2254095"/>
              <a:gd name="connsiteY17" fmla="*/ 3018527 h 4568981"/>
              <a:gd name="connsiteX18" fmla="*/ 1984194 w 2254095"/>
              <a:gd name="connsiteY18" fmla="*/ 2177762 h 4568981"/>
              <a:gd name="connsiteX19" fmla="*/ 2254096 w 2254095"/>
              <a:gd name="connsiteY19" fmla="*/ 810923 h 4568981"/>
              <a:gd name="connsiteX20" fmla="*/ 2254096 w 2254095"/>
              <a:gd name="connsiteY20" fmla="*/ 385257 h 4568981"/>
              <a:gd name="connsiteX21" fmla="*/ 2254096 w 2254095"/>
              <a:gd name="connsiteY21" fmla="*/ 414618 h 4568981"/>
              <a:gd name="connsiteX22" fmla="*/ 1834008 w 2254095"/>
              <a:gd name="connsiteY22" fmla="*/ 1170113 h 4568981"/>
              <a:gd name="connsiteX23" fmla="*/ 1897335 w 2254095"/>
              <a:gd name="connsiteY23" fmla="*/ 2387121 h 4568981"/>
              <a:gd name="connsiteX24" fmla="*/ 2156416 w 2254095"/>
              <a:gd name="connsiteY24" fmla="*/ 3237463 h 4568981"/>
              <a:gd name="connsiteX25" fmla="*/ 2254096 w 2254095"/>
              <a:gd name="connsiteY25" fmla="*/ 3536014 h 4568981"/>
              <a:gd name="connsiteX26" fmla="*/ 2254096 w 2254095"/>
              <a:gd name="connsiteY26" fmla="*/ 3585315 h 4568981"/>
              <a:gd name="connsiteX27" fmla="*/ 2162340 w 2254095"/>
              <a:gd name="connsiteY27" fmla="*/ 3304290 h 4568981"/>
              <a:gd name="connsiteX28" fmla="*/ 2152255 w 2254095"/>
              <a:gd name="connsiteY28" fmla="*/ 3273823 h 4568981"/>
              <a:gd name="connsiteX29" fmla="*/ 2145354 w 2254095"/>
              <a:gd name="connsiteY29" fmla="*/ 3252969 h 4568981"/>
              <a:gd name="connsiteX30" fmla="*/ 1790230 w 2254095"/>
              <a:gd name="connsiteY30" fmla="*/ 1934760 h 4568981"/>
              <a:gd name="connsiteX31" fmla="*/ 2254096 w 2254095"/>
              <a:gd name="connsiteY31" fmla="*/ 385257 h 4568981"/>
              <a:gd name="connsiteX32" fmla="*/ 2254096 w 2254095"/>
              <a:gd name="connsiteY32" fmla="*/ 0 h 4568981"/>
              <a:gd name="connsiteX33" fmla="*/ 2254096 w 2254095"/>
              <a:gd name="connsiteY33" fmla="*/ 24812 h 4568981"/>
              <a:gd name="connsiteX34" fmla="*/ 1999887 w 2254095"/>
              <a:gd name="connsiteY34" fmla="*/ 245928 h 4568981"/>
              <a:gd name="connsiteX35" fmla="*/ 1594045 w 2254095"/>
              <a:gd name="connsiteY35" fmla="*/ 1186940 h 4568981"/>
              <a:gd name="connsiteX36" fmla="*/ 1779028 w 2254095"/>
              <a:gd name="connsiteY36" fmla="*/ 2471665 h 4568981"/>
              <a:gd name="connsiteX37" fmla="*/ 2254096 w 2254095"/>
              <a:gd name="connsiteY37" fmla="*/ 3766964 h 4568981"/>
              <a:gd name="connsiteX38" fmla="*/ 2254096 w 2254095"/>
              <a:gd name="connsiteY38" fmla="*/ 3804429 h 4568981"/>
              <a:gd name="connsiteX39" fmla="*/ 2205256 w 2254095"/>
              <a:gd name="connsiteY39" fmla="*/ 3683309 h 4568981"/>
              <a:gd name="connsiteX40" fmla="*/ 2205243 w 2254095"/>
              <a:gd name="connsiteY40" fmla="*/ 3683283 h 4568981"/>
              <a:gd name="connsiteX41" fmla="*/ 2094040 w 2254095"/>
              <a:gd name="connsiteY41" fmla="*/ 3405230 h 4568981"/>
              <a:gd name="connsiteX42" fmla="*/ 1640474 w 2254095"/>
              <a:gd name="connsiteY42" fmla="*/ 1999517 h 4568981"/>
              <a:gd name="connsiteX43" fmla="*/ 1640690 w 2254095"/>
              <a:gd name="connsiteY43" fmla="*/ 825134 h 4568981"/>
              <a:gd name="connsiteX44" fmla="*/ 2207679 w 2254095"/>
              <a:gd name="connsiteY44" fmla="*/ 33010 h 4568981"/>
              <a:gd name="connsiteX45" fmla="*/ 2254096 w 2254095"/>
              <a:gd name="connsiteY45" fmla="*/ 0 h 4568981"/>
              <a:gd name="connsiteX46" fmla="*/ 2254096 w 2254095"/>
              <a:gd name="connsiteY46" fmla="*/ 4002688 h 4568981"/>
              <a:gd name="connsiteX47" fmla="*/ 1539356 w 2254095"/>
              <a:gd name="connsiteY47" fmla="*/ 4027492 h 4568981"/>
              <a:gd name="connsiteX48" fmla="*/ 1539318 w 2254095"/>
              <a:gd name="connsiteY48" fmla="*/ 4027492 h 4568981"/>
              <a:gd name="connsiteX49" fmla="*/ 1539306 w 2254095"/>
              <a:gd name="connsiteY49" fmla="*/ 4027492 h 4568981"/>
              <a:gd name="connsiteX50" fmla="*/ 1000203 w 2254095"/>
              <a:gd name="connsiteY50" fmla="*/ 4029777 h 4568981"/>
              <a:gd name="connsiteX51" fmla="*/ 48583 w 2254095"/>
              <a:gd name="connsiteY51" fmla="*/ 4534806 h 4568981"/>
              <a:gd name="connsiteX52" fmla="*/ 25657 w 2254095"/>
              <a:gd name="connsiteY52" fmla="*/ 4568981 h 4568981"/>
              <a:gd name="connsiteX53" fmla="*/ 0 w 2254095"/>
              <a:gd name="connsiteY53" fmla="*/ 4568981 h 4568981"/>
              <a:gd name="connsiteX54" fmla="*/ 187831 w 2254095"/>
              <a:gd name="connsiteY54" fmla="*/ 4344788 h 4568981"/>
              <a:gd name="connsiteX55" fmla="*/ 646509 w 2254095"/>
              <a:gd name="connsiteY55" fmla="*/ 4084210 h 4568981"/>
              <a:gd name="connsiteX56" fmla="*/ 1257622 w 2254095"/>
              <a:gd name="connsiteY56" fmla="*/ 4007235 h 4568981"/>
              <a:gd name="connsiteX57" fmla="*/ 1524134 w 2254095"/>
              <a:gd name="connsiteY57" fmla="*/ 4012289 h 4568981"/>
              <a:gd name="connsiteX58" fmla="*/ 1524146 w 2254095"/>
              <a:gd name="connsiteY58" fmla="*/ 4012289 h 4568981"/>
              <a:gd name="connsiteX59" fmla="*/ 1524210 w 2254095"/>
              <a:gd name="connsiteY59" fmla="*/ 4012302 h 4568981"/>
              <a:gd name="connsiteX60" fmla="*/ 2254096 w 2254095"/>
              <a:gd name="connsiteY60" fmla="*/ 3982483 h 4568981"/>
              <a:gd name="connsiteX61" fmla="*/ 2254096 w 2254095"/>
              <a:gd name="connsiteY61" fmla="*/ 4083625 h 4568981"/>
              <a:gd name="connsiteX62" fmla="*/ 2209988 w 2254095"/>
              <a:gd name="connsiteY62" fmla="*/ 4096364 h 4568981"/>
              <a:gd name="connsiteX63" fmla="*/ 1481890 w 2254095"/>
              <a:gd name="connsiteY63" fmla="*/ 4160168 h 4568981"/>
              <a:gd name="connsiteX64" fmla="*/ 737074 w 2254095"/>
              <a:gd name="connsiteY64" fmla="*/ 4213940 h 4568981"/>
              <a:gd name="connsiteX65" fmla="*/ 210134 w 2254095"/>
              <a:gd name="connsiteY65" fmla="*/ 4458453 h 4568981"/>
              <a:gd name="connsiteX66" fmla="*/ 89150 w 2254095"/>
              <a:gd name="connsiteY66" fmla="*/ 4568981 h 4568981"/>
              <a:gd name="connsiteX67" fmla="*/ 60260 w 2254095"/>
              <a:gd name="connsiteY67" fmla="*/ 4568981 h 4568981"/>
              <a:gd name="connsiteX68" fmla="*/ 396428 w 2254095"/>
              <a:gd name="connsiteY68" fmla="*/ 4315972 h 4568981"/>
              <a:gd name="connsiteX69" fmla="*/ 1012068 w 2254095"/>
              <a:gd name="connsiteY69" fmla="*/ 4154923 h 4568981"/>
              <a:gd name="connsiteX70" fmla="*/ 1433113 w 2254095"/>
              <a:gd name="connsiteY70" fmla="*/ 4144128 h 4568981"/>
              <a:gd name="connsiteX71" fmla="*/ 1433139 w 2254095"/>
              <a:gd name="connsiteY71" fmla="*/ 4144128 h 4568981"/>
              <a:gd name="connsiteX72" fmla="*/ 1810197 w 2254095"/>
              <a:gd name="connsiteY72" fmla="*/ 4136331 h 4568981"/>
              <a:gd name="connsiteX73" fmla="*/ 2254096 w 2254095"/>
              <a:gd name="connsiteY73" fmla="*/ 4065718 h 4568981"/>
              <a:gd name="connsiteX74" fmla="*/ 2254096 w 2254095"/>
              <a:gd name="connsiteY74" fmla="*/ 4179028 h 4568981"/>
              <a:gd name="connsiteX75" fmla="*/ 1937054 w 2254095"/>
              <a:gd name="connsiteY75" fmla="*/ 4270468 h 4568981"/>
              <a:gd name="connsiteX76" fmla="*/ 1350973 w 2254095"/>
              <a:gd name="connsiteY76" fmla="*/ 4295754 h 4568981"/>
              <a:gd name="connsiteX77" fmla="*/ 1350973 w 2254095"/>
              <a:gd name="connsiteY77" fmla="*/ 4295754 h 4568981"/>
              <a:gd name="connsiteX78" fmla="*/ 1198311 w 2254095"/>
              <a:gd name="connsiteY78" fmla="*/ 4294916 h 4568981"/>
              <a:gd name="connsiteX79" fmla="*/ 508022 w 2254095"/>
              <a:gd name="connsiteY79" fmla="*/ 4389315 h 4568981"/>
              <a:gd name="connsiteX80" fmla="*/ 158919 w 2254095"/>
              <a:gd name="connsiteY80" fmla="*/ 4568981 h 4568981"/>
              <a:gd name="connsiteX81" fmla="*/ 120320 w 2254095"/>
              <a:gd name="connsiteY81" fmla="*/ 4568981 h 4568981"/>
              <a:gd name="connsiteX82" fmla="*/ 757148 w 2254095"/>
              <a:gd name="connsiteY82" fmla="*/ 4310498 h 4568981"/>
              <a:gd name="connsiteX83" fmla="*/ 1389842 w 2254095"/>
              <a:gd name="connsiteY83" fmla="*/ 4283054 h 4568981"/>
              <a:gd name="connsiteX84" fmla="*/ 1389855 w 2254095"/>
              <a:gd name="connsiteY84" fmla="*/ 4283054 h 4568981"/>
              <a:gd name="connsiteX85" fmla="*/ 1390045 w 2254095"/>
              <a:gd name="connsiteY85" fmla="*/ 4283054 h 4568981"/>
              <a:gd name="connsiteX86" fmla="*/ 1508175 w 2254095"/>
              <a:gd name="connsiteY86" fmla="*/ 4283663 h 4568981"/>
              <a:gd name="connsiteX87" fmla="*/ 2212195 w 2254095"/>
              <a:gd name="connsiteY87" fmla="*/ 4176678 h 4568981"/>
              <a:gd name="connsiteX88" fmla="*/ 2254096 w 2254095"/>
              <a:gd name="connsiteY88" fmla="*/ 4156981 h 4568981"/>
              <a:gd name="connsiteX89" fmla="*/ 2254096 w 2254095"/>
              <a:gd name="connsiteY89" fmla="*/ 4299005 h 4568981"/>
              <a:gd name="connsiteX90" fmla="*/ 1689898 w 2254095"/>
              <a:gd name="connsiteY90" fmla="*/ 4436571 h 4568981"/>
              <a:gd name="connsiteX91" fmla="*/ 1338579 w 2254095"/>
              <a:gd name="connsiteY91" fmla="*/ 4424646 h 4568981"/>
              <a:gd name="connsiteX92" fmla="*/ 1338567 w 2254095"/>
              <a:gd name="connsiteY92" fmla="*/ 4424646 h 4568981"/>
              <a:gd name="connsiteX93" fmla="*/ 930255 w 2254095"/>
              <a:gd name="connsiteY93" fmla="*/ 4413597 h 4568981"/>
              <a:gd name="connsiteX94" fmla="*/ 233574 w 2254095"/>
              <a:gd name="connsiteY94" fmla="*/ 4568981 h 4568981"/>
              <a:gd name="connsiteX95" fmla="*/ 196218 w 2254095"/>
              <a:gd name="connsiteY95" fmla="*/ 4568981 h 4568981"/>
              <a:gd name="connsiteX96" fmla="*/ 509654 w 2254095"/>
              <a:gd name="connsiteY96" fmla="*/ 4453856 h 4568981"/>
              <a:gd name="connsiteX97" fmla="*/ 1203260 w 2254095"/>
              <a:gd name="connsiteY97" fmla="*/ 4402180 h 4568981"/>
              <a:gd name="connsiteX98" fmla="*/ 1355325 w 2254095"/>
              <a:gd name="connsiteY98" fmla="*/ 4409495 h 4568981"/>
              <a:gd name="connsiteX99" fmla="*/ 1355363 w 2254095"/>
              <a:gd name="connsiteY99" fmla="*/ 4409495 h 4568981"/>
              <a:gd name="connsiteX100" fmla="*/ 1966713 w 2254095"/>
              <a:gd name="connsiteY100" fmla="*/ 4393341 h 4568981"/>
              <a:gd name="connsiteX101" fmla="*/ 2254096 w 2254095"/>
              <a:gd name="connsiteY101" fmla="*/ 4274011 h 4568981"/>
              <a:gd name="connsiteX102" fmla="*/ 2254096 w 2254095"/>
              <a:gd name="connsiteY102" fmla="*/ 4453869 h 4568981"/>
              <a:gd name="connsiteX103" fmla="*/ 2105216 w 2254095"/>
              <a:gd name="connsiteY103" fmla="*/ 4533447 h 4568981"/>
              <a:gd name="connsiteX104" fmla="*/ 1926829 w 2254095"/>
              <a:gd name="connsiteY104" fmla="*/ 4568981 h 4568981"/>
              <a:gd name="connsiteX105" fmla="*/ 1681906 w 2254095"/>
              <a:gd name="connsiteY105" fmla="*/ 4568981 h 4568981"/>
              <a:gd name="connsiteX106" fmla="*/ 1443465 w 2254095"/>
              <a:gd name="connsiteY106" fmla="*/ 4547175 h 4568981"/>
              <a:gd name="connsiteX107" fmla="*/ 649399 w 2254095"/>
              <a:gd name="connsiteY107" fmla="*/ 4513648 h 4568981"/>
              <a:gd name="connsiteX108" fmla="*/ 350960 w 2254095"/>
              <a:gd name="connsiteY108" fmla="*/ 4568981 h 4568981"/>
              <a:gd name="connsiteX109" fmla="*/ 286576 w 2254095"/>
              <a:gd name="connsiteY109" fmla="*/ 4568981 h 4568981"/>
              <a:gd name="connsiteX110" fmla="*/ 891907 w 2254095"/>
              <a:gd name="connsiteY110" fmla="*/ 4486914 h 4568981"/>
              <a:gd name="connsiteX111" fmla="*/ 1343349 w 2254095"/>
              <a:gd name="connsiteY111" fmla="*/ 4523884 h 4568981"/>
              <a:gd name="connsiteX112" fmla="*/ 1343387 w 2254095"/>
              <a:gd name="connsiteY112" fmla="*/ 4523884 h 4568981"/>
              <a:gd name="connsiteX113" fmla="*/ 1687729 w 2254095"/>
              <a:gd name="connsiteY113" fmla="*/ 4556256 h 4568981"/>
              <a:gd name="connsiteX114" fmla="*/ 2254096 w 2254095"/>
              <a:gd name="connsiteY114" fmla="*/ 4427478 h 4568981"/>
              <a:gd name="connsiteX115" fmla="*/ 794103 w 2254095"/>
              <a:gd name="connsiteY115" fmla="*/ 4568981 h 4568981"/>
              <a:gd name="connsiteX116" fmla="*/ 680318 w 2254095"/>
              <a:gd name="connsiteY116" fmla="*/ 4568981 h 4568981"/>
              <a:gd name="connsiteX117" fmla="*/ 449567 w 2254095"/>
              <a:gd name="connsiteY117" fmla="*/ 4568981 h 4568981"/>
              <a:gd name="connsiteX118" fmla="*/ 643391 w 2254095"/>
              <a:gd name="connsiteY118" fmla="*/ 4554796 h 4568981"/>
              <a:gd name="connsiteX119" fmla="*/ 986916 w 2254095"/>
              <a:gd name="connsiteY119" fmla="*/ 4568981 h 456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2254095" h="4568981">
                <a:moveTo>
                  <a:pt x="2254096" y="1324093"/>
                </a:moveTo>
                <a:cubicBezTo>
                  <a:pt x="2201843" y="1442305"/>
                  <a:pt x="2165194" y="1569749"/>
                  <a:pt x="2146978" y="1706858"/>
                </a:cubicBezTo>
                <a:cubicBezTo>
                  <a:pt x="2106903" y="2008090"/>
                  <a:pt x="2172324" y="2355638"/>
                  <a:pt x="2254096" y="2708622"/>
                </a:cubicBezTo>
                <a:lnTo>
                  <a:pt x="2254096" y="2777837"/>
                </a:lnTo>
                <a:cubicBezTo>
                  <a:pt x="2231668" y="2684073"/>
                  <a:pt x="2209962" y="2590626"/>
                  <a:pt x="2190782" y="2498259"/>
                </a:cubicBezTo>
                <a:cubicBezTo>
                  <a:pt x="2101372" y="2067716"/>
                  <a:pt x="2087722" y="1675540"/>
                  <a:pt x="2220682" y="1350420"/>
                </a:cubicBezTo>
                <a:cubicBezTo>
                  <a:pt x="2231135" y="1324842"/>
                  <a:pt x="2242286" y="1299646"/>
                  <a:pt x="2254096" y="1274830"/>
                </a:cubicBezTo>
                <a:close/>
                <a:moveTo>
                  <a:pt x="2254096" y="810923"/>
                </a:moveTo>
                <a:lnTo>
                  <a:pt x="2254096" y="848534"/>
                </a:lnTo>
                <a:cubicBezTo>
                  <a:pt x="2135662" y="1016123"/>
                  <a:pt x="2050744" y="1206092"/>
                  <a:pt x="2004593" y="1416016"/>
                </a:cubicBezTo>
                <a:cubicBezTo>
                  <a:pt x="1924483" y="1779045"/>
                  <a:pt x="1989218" y="2204546"/>
                  <a:pt x="2105990" y="2653237"/>
                </a:cubicBezTo>
                <a:cubicBezTo>
                  <a:pt x="2137831" y="2775576"/>
                  <a:pt x="2172615" y="2899033"/>
                  <a:pt x="2207413" y="3022502"/>
                </a:cubicBezTo>
                <a:lnTo>
                  <a:pt x="2207413" y="3022515"/>
                </a:lnTo>
                <a:cubicBezTo>
                  <a:pt x="2223067" y="3078027"/>
                  <a:pt x="2238708" y="3133551"/>
                  <a:pt x="2254096" y="3188987"/>
                </a:cubicBezTo>
                <a:lnTo>
                  <a:pt x="2254096" y="3247496"/>
                </a:lnTo>
                <a:cubicBezTo>
                  <a:pt x="2233228" y="3171346"/>
                  <a:pt x="2211700" y="3094943"/>
                  <a:pt x="2190173" y="3018553"/>
                </a:cubicBezTo>
                <a:lnTo>
                  <a:pt x="2190173" y="3018540"/>
                </a:lnTo>
                <a:lnTo>
                  <a:pt x="2190160" y="3018527"/>
                </a:lnTo>
                <a:cubicBezTo>
                  <a:pt x="2110011" y="2734136"/>
                  <a:pt x="2029850" y="2449720"/>
                  <a:pt x="1984194" y="2177762"/>
                </a:cubicBezTo>
                <a:cubicBezTo>
                  <a:pt x="1892553" y="1632551"/>
                  <a:pt x="1992592" y="1168469"/>
                  <a:pt x="2254096" y="810923"/>
                </a:cubicBezTo>
                <a:close/>
                <a:moveTo>
                  <a:pt x="2254096" y="385257"/>
                </a:moveTo>
                <a:lnTo>
                  <a:pt x="2254096" y="414618"/>
                </a:lnTo>
                <a:cubicBezTo>
                  <a:pt x="2045517" y="621282"/>
                  <a:pt x="1903399" y="876172"/>
                  <a:pt x="1834008" y="1170113"/>
                </a:cubicBezTo>
                <a:cubicBezTo>
                  <a:pt x="1749559" y="1527903"/>
                  <a:pt x="1785130" y="1941999"/>
                  <a:pt x="1897335" y="2387121"/>
                </a:cubicBezTo>
                <a:cubicBezTo>
                  <a:pt x="1967449" y="2665200"/>
                  <a:pt x="2061933" y="2951319"/>
                  <a:pt x="2156416" y="3237463"/>
                </a:cubicBezTo>
                <a:cubicBezTo>
                  <a:pt x="2189323" y="3337094"/>
                  <a:pt x="2222217" y="3436713"/>
                  <a:pt x="2254096" y="3536014"/>
                </a:cubicBezTo>
                <a:lnTo>
                  <a:pt x="2254096" y="3585315"/>
                </a:lnTo>
                <a:cubicBezTo>
                  <a:pt x="2224284" y="3491869"/>
                  <a:pt x="2193357" y="3398080"/>
                  <a:pt x="2162340" y="3304290"/>
                </a:cubicBezTo>
                <a:cubicBezTo>
                  <a:pt x="2158991" y="3294142"/>
                  <a:pt x="2155617" y="3283983"/>
                  <a:pt x="2152255" y="3273823"/>
                </a:cubicBezTo>
                <a:lnTo>
                  <a:pt x="2145354" y="3252969"/>
                </a:lnTo>
                <a:cubicBezTo>
                  <a:pt x="1996474" y="2803478"/>
                  <a:pt x="1846821" y="2351650"/>
                  <a:pt x="1790230" y="1934760"/>
                </a:cubicBezTo>
                <a:cubicBezTo>
                  <a:pt x="1703599" y="1294820"/>
                  <a:pt x="1865748" y="758802"/>
                  <a:pt x="2254096" y="385257"/>
                </a:cubicBezTo>
                <a:close/>
                <a:moveTo>
                  <a:pt x="2254096" y="0"/>
                </a:moveTo>
                <a:lnTo>
                  <a:pt x="2254096" y="24812"/>
                </a:lnTo>
                <a:cubicBezTo>
                  <a:pt x="2159460" y="91656"/>
                  <a:pt x="2074656" y="165752"/>
                  <a:pt x="1999887" y="245928"/>
                </a:cubicBezTo>
                <a:cubicBezTo>
                  <a:pt x="1765074" y="497300"/>
                  <a:pt x="1625619" y="814550"/>
                  <a:pt x="1594045" y="1186940"/>
                </a:cubicBezTo>
                <a:cubicBezTo>
                  <a:pt x="1561125" y="1574690"/>
                  <a:pt x="1643329" y="2019012"/>
                  <a:pt x="1779028" y="2471665"/>
                </a:cubicBezTo>
                <a:cubicBezTo>
                  <a:pt x="1905555" y="2893712"/>
                  <a:pt x="2078120" y="3330084"/>
                  <a:pt x="2254096" y="3766964"/>
                </a:cubicBezTo>
                <a:lnTo>
                  <a:pt x="2254096" y="3804429"/>
                </a:lnTo>
                <a:cubicBezTo>
                  <a:pt x="2237884" y="3764081"/>
                  <a:pt x="2221570" y="3723695"/>
                  <a:pt x="2205256" y="3683309"/>
                </a:cubicBezTo>
                <a:lnTo>
                  <a:pt x="2205243" y="3683283"/>
                </a:lnTo>
                <a:cubicBezTo>
                  <a:pt x="2167757" y="3590497"/>
                  <a:pt x="2130271" y="3497698"/>
                  <a:pt x="2094040" y="3405230"/>
                </a:cubicBezTo>
                <a:cubicBezTo>
                  <a:pt x="1905835" y="2925436"/>
                  <a:pt x="1734082" y="2448805"/>
                  <a:pt x="1640474" y="1999517"/>
                </a:cubicBezTo>
                <a:cubicBezTo>
                  <a:pt x="1550761" y="1568784"/>
                  <a:pt x="1537986" y="1166621"/>
                  <a:pt x="1640690" y="825134"/>
                </a:cubicBezTo>
                <a:cubicBezTo>
                  <a:pt x="1737723" y="503704"/>
                  <a:pt x="1931980" y="235970"/>
                  <a:pt x="2207679" y="33010"/>
                </a:cubicBezTo>
                <a:cubicBezTo>
                  <a:pt x="2222876" y="21814"/>
                  <a:pt x="2238353" y="10809"/>
                  <a:pt x="2254096" y="0"/>
                </a:cubicBezTo>
                <a:close/>
                <a:moveTo>
                  <a:pt x="2254096" y="4002688"/>
                </a:moveTo>
                <a:cubicBezTo>
                  <a:pt x="2043538" y="4042465"/>
                  <a:pt x="1791384" y="4034972"/>
                  <a:pt x="1539356" y="4027492"/>
                </a:cubicBezTo>
                <a:lnTo>
                  <a:pt x="1539318" y="4027492"/>
                </a:lnTo>
                <a:lnTo>
                  <a:pt x="1539306" y="4027492"/>
                </a:lnTo>
                <a:cubicBezTo>
                  <a:pt x="1354018" y="4021992"/>
                  <a:pt x="1168790" y="4016481"/>
                  <a:pt x="1000203" y="4029777"/>
                </a:cubicBezTo>
                <a:cubicBezTo>
                  <a:pt x="546217" y="4065833"/>
                  <a:pt x="233340" y="4270443"/>
                  <a:pt x="48583" y="4534806"/>
                </a:cubicBezTo>
                <a:cubicBezTo>
                  <a:pt x="40721" y="4546045"/>
                  <a:pt x="33079" y="4557437"/>
                  <a:pt x="25657" y="4568981"/>
                </a:cubicBezTo>
                <a:lnTo>
                  <a:pt x="0" y="4568981"/>
                </a:lnTo>
                <a:cubicBezTo>
                  <a:pt x="51487" y="4486724"/>
                  <a:pt x="114156" y="4411692"/>
                  <a:pt x="187831" y="4344788"/>
                </a:cubicBezTo>
                <a:cubicBezTo>
                  <a:pt x="310358" y="4233778"/>
                  <a:pt x="471018" y="4142223"/>
                  <a:pt x="646509" y="4084210"/>
                </a:cubicBezTo>
                <a:cubicBezTo>
                  <a:pt x="822001" y="4026196"/>
                  <a:pt x="1028144" y="4006511"/>
                  <a:pt x="1257622" y="4007235"/>
                </a:cubicBezTo>
                <a:cubicBezTo>
                  <a:pt x="1344554" y="4007476"/>
                  <a:pt x="1434154" y="4009877"/>
                  <a:pt x="1524134" y="4012289"/>
                </a:cubicBezTo>
                <a:lnTo>
                  <a:pt x="1524146" y="4012289"/>
                </a:lnTo>
                <a:lnTo>
                  <a:pt x="1524210" y="4012302"/>
                </a:lnTo>
                <a:cubicBezTo>
                  <a:pt x="1782390" y="4019224"/>
                  <a:pt x="2043703" y="4026247"/>
                  <a:pt x="2254096" y="3982483"/>
                </a:cubicBezTo>
                <a:close/>
                <a:moveTo>
                  <a:pt x="2254096" y="4083625"/>
                </a:moveTo>
                <a:cubicBezTo>
                  <a:pt x="2239875" y="4088134"/>
                  <a:pt x="2225173" y="4092376"/>
                  <a:pt x="2209988" y="4096364"/>
                </a:cubicBezTo>
                <a:cubicBezTo>
                  <a:pt x="1998808" y="4151723"/>
                  <a:pt x="1746476" y="4159102"/>
                  <a:pt x="1481890" y="4160168"/>
                </a:cubicBezTo>
                <a:cubicBezTo>
                  <a:pt x="1217305" y="4161223"/>
                  <a:pt x="958348" y="4162899"/>
                  <a:pt x="737074" y="4213940"/>
                </a:cubicBezTo>
                <a:cubicBezTo>
                  <a:pt x="524950" y="4262797"/>
                  <a:pt x="350648" y="4347544"/>
                  <a:pt x="210134" y="4458453"/>
                </a:cubicBezTo>
                <a:cubicBezTo>
                  <a:pt x="166549" y="4492832"/>
                  <a:pt x="126194" y="4529713"/>
                  <a:pt x="89150" y="4568981"/>
                </a:cubicBezTo>
                <a:lnTo>
                  <a:pt x="60260" y="4568981"/>
                </a:lnTo>
                <a:cubicBezTo>
                  <a:pt x="151529" y="4469058"/>
                  <a:pt x="263861" y="4383981"/>
                  <a:pt x="396428" y="4315972"/>
                </a:cubicBezTo>
                <a:cubicBezTo>
                  <a:pt x="565356" y="4229574"/>
                  <a:pt x="773736" y="4173211"/>
                  <a:pt x="1012068" y="4154923"/>
                </a:cubicBezTo>
                <a:cubicBezTo>
                  <a:pt x="1146876" y="4144649"/>
                  <a:pt x="1289980" y="4144382"/>
                  <a:pt x="1433113" y="4144128"/>
                </a:cubicBezTo>
                <a:lnTo>
                  <a:pt x="1433139" y="4144128"/>
                </a:lnTo>
                <a:cubicBezTo>
                  <a:pt x="1560745" y="4143900"/>
                  <a:pt x="1688376" y="4143658"/>
                  <a:pt x="1810197" y="4136331"/>
                </a:cubicBezTo>
                <a:cubicBezTo>
                  <a:pt x="1969466" y="4126589"/>
                  <a:pt x="2125006" y="4108149"/>
                  <a:pt x="2254096" y="4065718"/>
                </a:cubicBezTo>
                <a:close/>
                <a:moveTo>
                  <a:pt x="2254096" y="4179028"/>
                </a:moveTo>
                <a:cubicBezTo>
                  <a:pt x="2162391" y="4222310"/>
                  <a:pt x="2054169" y="4251596"/>
                  <a:pt x="1937054" y="4270468"/>
                </a:cubicBezTo>
                <a:cubicBezTo>
                  <a:pt x="1757856" y="4299208"/>
                  <a:pt x="1554909" y="4297481"/>
                  <a:pt x="1350973" y="4295754"/>
                </a:cubicBezTo>
                <a:lnTo>
                  <a:pt x="1350973" y="4295754"/>
                </a:lnTo>
                <a:cubicBezTo>
                  <a:pt x="1300027" y="4295309"/>
                  <a:pt x="1249021" y="4294877"/>
                  <a:pt x="1198311" y="4294916"/>
                </a:cubicBezTo>
                <a:cubicBezTo>
                  <a:pt x="941161" y="4295119"/>
                  <a:pt x="701949" y="4320747"/>
                  <a:pt x="508022" y="4389315"/>
                </a:cubicBezTo>
                <a:cubicBezTo>
                  <a:pt x="376500" y="4435987"/>
                  <a:pt x="259801" y="4496299"/>
                  <a:pt x="158919" y="4568981"/>
                </a:cubicBezTo>
                <a:lnTo>
                  <a:pt x="120320" y="4568981"/>
                </a:lnTo>
                <a:cubicBezTo>
                  <a:pt x="286085" y="4442312"/>
                  <a:pt x="498368" y="4350935"/>
                  <a:pt x="757148" y="4310498"/>
                </a:cubicBezTo>
                <a:cubicBezTo>
                  <a:pt x="951394" y="4280094"/>
                  <a:pt x="1169838" y="4281568"/>
                  <a:pt x="1389842" y="4283054"/>
                </a:cubicBezTo>
                <a:lnTo>
                  <a:pt x="1389855" y="4283054"/>
                </a:lnTo>
                <a:lnTo>
                  <a:pt x="1390045" y="4283054"/>
                </a:lnTo>
                <a:cubicBezTo>
                  <a:pt x="1429422" y="4283320"/>
                  <a:pt x="1468836" y="4283574"/>
                  <a:pt x="1508175" y="4283663"/>
                </a:cubicBezTo>
                <a:cubicBezTo>
                  <a:pt x="1774689" y="4284260"/>
                  <a:pt x="2022518" y="4257946"/>
                  <a:pt x="2212195" y="4176678"/>
                </a:cubicBezTo>
                <a:cubicBezTo>
                  <a:pt x="2226669" y="4170468"/>
                  <a:pt x="2240636" y="4163902"/>
                  <a:pt x="2254096" y="4156981"/>
                </a:cubicBezTo>
                <a:close/>
                <a:moveTo>
                  <a:pt x="2254096" y="4299005"/>
                </a:moveTo>
                <a:cubicBezTo>
                  <a:pt x="2114325" y="4389733"/>
                  <a:pt x="1927641" y="4435454"/>
                  <a:pt x="1689898" y="4436571"/>
                </a:cubicBezTo>
                <a:cubicBezTo>
                  <a:pt x="1576158" y="4437105"/>
                  <a:pt x="1457381" y="4430869"/>
                  <a:pt x="1338579" y="4424646"/>
                </a:cubicBezTo>
                <a:lnTo>
                  <a:pt x="1338567" y="4424646"/>
                </a:lnTo>
                <a:cubicBezTo>
                  <a:pt x="1199809" y="4417369"/>
                  <a:pt x="1061030" y="4410092"/>
                  <a:pt x="930255" y="4413597"/>
                </a:cubicBezTo>
                <a:cubicBezTo>
                  <a:pt x="658368" y="4420988"/>
                  <a:pt x="425638" y="4477440"/>
                  <a:pt x="233574" y="4568981"/>
                </a:cubicBezTo>
                <a:lnTo>
                  <a:pt x="196218" y="4568981"/>
                </a:lnTo>
                <a:cubicBezTo>
                  <a:pt x="291221" y="4522131"/>
                  <a:pt x="395965" y="4483587"/>
                  <a:pt x="509654" y="4453856"/>
                </a:cubicBezTo>
                <a:cubicBezTo>
                  <a:pt x="710821" y="4401341"/>
                  <a:pt x="937216" y="4391537"/>
                  <a:pt x="1203260" y="4402180"/>
                </a:cubicBezTo>
                <a:cubicBezTo>
                  <a:pt x="1253648" y="4404186"/>
                  <a:pt x="1304506" y="4406841"/>
                  <a:pt x="1355325" y="4409495"/>
                </a:cubicBezTo>
                <a:lnTo>
                  <a:pt x="1355363" y="4409495"/>
                </a:lnTo>
                <a:cubicBezTo>
                  <a:pt x="1572860" y="4420836"/>
                  <a:pt x="1789722" y="4432139"/>
                  <a:pt x="1966713" y="4393341"/>
                </a:cubicBezTo>
                <a:cubicBezTo>
                  <a:pt x="2078868" y="4368829"/>
                  <a:pt x="2175787" y="4328710"/>
                  <a:pt x="2254096" y="4274011"/>
                </a:cubicBezTo>
                <a:close/>
                <a:moveTo>
                  <a:pt x="2254096" y="4453869"/>
                </a:moveTo>
                <a:cubicBezTo>
                  <a:pt x="2211675" y="4486406"/>
                  <a:pt x="2162188" y="4513343"/>
                  <a:pt x="2105216" y="4533447"/>
                </a:cubicBezTo>
                <a:cubicBezTo>
                  <a:pt x="2051695" y="4552332"/>
                  <a:pt x="1991603" y="4563444"/>
                  <a:pt x="1926829" y="4568981"/>
                </a:cubicBezTo>
                <a:lnTo>
                  <a:pt x="1681906" y="4568981"/>
                </a:lnTo>
                <a:cubicBezTo>
                  <a:pt x="1604396" y="4564193"/>
                  <a:pt x="1524159" y="4556040"/>
                  <a:pt x="1443465" y="4547175"/>
                </a:cubicBezTo>
                <a:cubicBezTo>
                  <a:pt x="1163434" y="4516315"/>
                  <a:pt x="885583" y="4486050"/>
                  <a:pt x="649399" y="4513648"/>
                </a:cubicBezTo>
                <a:cubicBezTo>
                  <a:pt x="544141" y="4525903"/>
                  <a:pt x="444498" y="4544445"/>
                  <a:pt x="350960" y="4568981"/>
                </a:cubicBezTo>
                <a:lnTo>
                  <a:pt x="286576" y="4568981"/>
                </a:lnTo>
                <a:cubicBezTo>
                  <a:pt x="463727" y="4517013"/>
                  <a:pt x="663223" y="4481821"/>
                  <a:pt x="891907" y="4486914"/>
                </a:cubicBezTo>
                <a:cubicBezTo>
                  <a:pt x="1036188" y="4490127"/>
                  <a:pt x="1189757" y="4507005"/>
                  <a:pt x="1343349" y="4523884"/>
                </a:cubicBezTo>
                <a:lnTo>
                  <a:pt x="1343387" y="4523884"/>
                </a:lnTo>
                <a:cubicBezTo>
                  <a:pt x="1459487" y="4536647"/>
                  <a:pt x="1575612" y="4549398"/>
                  <a:pt x="1687729" y="4556256"/>
                </a:cubicBezTo>
                <a:cubicBezTo>
                  <a:pt x="1935697" y="4571648"/>
                  <a:pt x="2129548" y="4528532"/>
                  <a:pt x="2254096" y="4427478"/>
                </a:cubicBezTo>
                <a:close/>
                <a:moveTo>
                  <a:pt x="794103" y="4568981"/>
                </a:moveTo>
                <a:cubicBezTo>
                  <a:pt x="755523" y="4568131"/>
                  <a:pt x="717612" y="4568143"/>
                  <a:pt x="680318" y="4568981"/>
                </a:cubicBezTo>
                <a:lnTo>
                  <a:pt x="449567" y="4568981"/>
                </a:lnTo>
                <a:cubicBezTo>
                  <a:pt x="512293" y="4562085"/>
                  <a:pt x="576936" y="4557336"/>
                  <a:pt x="643391" y="4554796"/>
                </a:cubicBezTo>
                <a:cubicBezTo>
                  <a:pt x="752953" y="4550554"/>
                  <a:pt x="867842" y="4556574"/>
                  <a:pt x="986916" y="4568981"/>
                </a:cubicBezTo>
                <a:close/>
              </a:path>
            </a:pathLst>
          </a:custGeom>
          <a:solidFill>
            <a:schemeClr val="accent1">
              <a:alpha val="20000"/>
            </a:schemeClr>
          </a:solidFill>
          <a:ln w="12682" cap="flat">
            <a:noFill/>
            <a:prstDash val="solid"/>
            <a:miter/>
          </a:ln>
        </p:spPr>
        <p:txBody>
          <a:bodyPr rtlCol="0" anchor="ctr"/>
          <a:lstStyle/>
          <a:p>
            <a:endParaRPr lang="zh-CN" altLang="en-US"/>
          </a:p>
        </p:txBody>
      </p:sp>
      <p:sp>
        <p:nvSpPr>
          <p:cNvPr id="2" name="标题占位符 1"/>
          <p:cNvSpPr>
            <a:spLocks noGrp="1"/>
          </p:cNvSpPr>
          <p:nvPr>
            <p:ph type="title"/>
            <p:custDataLst>
              <p:tags r:id="rId4"/>
            </p:custDataLst>
          </p:nvPr>
        </p:nvSpPr>
        <p:spPr>
          <a:xfrm>
            <a:off x="695960" y="360000"/>
            <a:ext cx="10800000" cy="720000"/>
          </a:xfrm>
          <a:prstGeom prst="rect">
            <a:avLst/>
          </a:prstGeom>
        </p:spPr>
        <p:txBody>
          <a:bodyPr vert="horz" wrap="square" lIns="0" tIns="0" rIns="0" bIns="0" rtlCol="0" anchor="b">
            <a:normAutofit/>
          </a:bodyPr>
          <a:lstStyle/>
          <a:p>
            <a:r>
              <a:rPr lang="zh-CN" altLang="en-US"/>
              <a:t>单击此处编辑母版标题样式</a:t>
            </a:r>
            <a:endParaRPr lang="zh-CN" altLang="en-US" dirty="0"/>
          </a:p>
        </p:txBody>
      </p:sp>
      <p:sp>
        <p:nvSpPr>
          <p:cNvPr id="3" name="文本占位符 2"/>
          <p:cNvSpPr>
            <a:spLocks noGrp="1"/>
          </p:cNvSpPr>
          <p:nvPr>
            <p:ph type="body" idx="1"/>
            <p:custDataLst>
              <p:tags r:id="rId5"/>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7" name="KSO_TEMPLATE" hidden="1"/>
          <p:cNvSpPr/>
          <p:nvPr userDrawn="1">
            <p:custDataLst>
              <p:tags r:id="rId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100000"/>
        </a:lnSpc>
        <a:spcBef>
          <a:spcPct val="0"/>
        </a:spcBef>
        <a:buNone/>
        <a:defRPr sz="3200" b="1" kern="1200">
          <a:solidFill>
            <a:schemeClr val="accent1"/>
          </a:solidFill>
          <a:latin typeface="+mn-ea"/>
          <a:ea typeface="+mn-ea"/>
          <a:cs typeface="+mn-ea"/>
          <a:sym typeface="+mn-ea"/>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ea"/>
          <a:ea typeface="+mn-ea"/>
          <a:cs typeface="+mn-ea"/>
          <a:sym typeface="+mn-ea"/>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ea"/>
          <a:ea typeface="+mn-ea"/>
          <a:cs typeface="+mn-ea"/>
          <a:sym typeface="+mn-ea"/>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ea"/>
          <a:ea typeface="+mn-ea"/>
          <a:cs typeface="+mn-ea"/>
          <a:sym typeface="+mn-ea"/>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ea"/>
          <a:ea typeface="+mn-ea"/>
          <a:cs typeface="+mn-ea"/>
          <a:sym typeface="+mn-ea"/>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ea"/>
          <a:ea typeface="+mn-ea"/>
          <a:cs typeface="+mn-ea"/>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7" Type="http://schemas.openxmlformats.org/officeDocument/2006/relationships/notesSlide" Target="../notesSlides/notesSlide10.xml"/><Relationship Id="rId16" Type="http://schemas.openxmlformats.org/officeDocument/2006/relationships/slideLayout" Target="../slideLayouts/slideLayout12.xml"/><Relationship Id="rId15" Type="http://schemas.openxmlformats.org/officeDocument/2006/relationships/tags" Target="../tags/tag49.xml"/><Relationship Id="rId14" Type="http://schemas.openxmlformats.org/officeDocument/2006/relationships/tags" Target="../tags/tag48.xml"/><Relationship Id="rId13" Type="http://schemas.openxmlformats.org/officeDocument/2006/relationships/tags" Target="../tags/tag47.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9" Type="http://schemas.openxmlformats.org/officeDocument/2006/relationships/slideLayout" Target="../slideLayouts/slideLayout20.xml"/><Relationship Id="rId18" Type="http://schemas.openxmlformats.org/officeDocument/2006/relationships/tags" Target="../tags/tag34.xml"/><Relationship Id="rId17" Type="http://schemas.openxmlformats.org/officeDocument/2006/relationships/tags" Target="../tags/tag33.xml"/><Relationship Id="rId16" Type="http://schemas.openxmlformats.org/officeDocument/2006/relationships/tags" Target="../tags/tag32.xml"/><Relationship Id="rId15" Type="http://schemas.openxmlformats.org/officeDocument/2006/relationships/tags" Target="../tags/tag31.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tags" Target="../tags/tag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5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a:xfrm>
            <a:off x="1248771" y="2176819"/>
            <a:ext cx="10271718" cy="2408829"/>
          </a:xfrm>
        </p:spPr>
        <p:txBody>
          <a:bodyPr>
            <a:noAutofit/>
          </a:bodyPr>
          <a:lstStyle/>
          <a:p>
            <a:endParaRPr lang="en-US" altLang="zh-CN" dirty="0"/>
          </a:p>
          <a:p>
            <a:pPr algn="ctr"/>
            <a:r>
              <a:rPr lang="en-US" altLang="zh-CN" dirty="0"/>
              <a:t>FEI Xiuyan</a:t>
            </a:r>
            <a:endParaRPr lang="en-US" altLang="zh-CN" dirty="0"/>
          </a:p>
          <a:p>
            <a:pPr algn="ctr"/>
            <a:r>
              <a:rPr lang="en-US" altLang="zh-CN" dirty="0"/>
              <a:t>Associate Professor, Deputy Director</a:t>
            </a:r>
            <a:endParaRPr lang="en-US" altLang="zh-CN" dirty="0"/>
          </a:p>
          <a:p>
            <a:pPr algn="ctr"/>
            <a:r>
              <a:rPr lang="en-US" altLang="zh-CN" dirty="0"/>
              <a:t>Institute for AI and the Rule of Law, East China University of Political Science and Law</a:t>
            </a:r>
            <a:endParaRPr lang="zh-CN" altLang="en-US" dirty="0"/>
          </a:p>
        </p:txBody>
      </p:sp>
      <p:sp>
        <p:nvSpPr>
          <p:cNvPr id="3" name="标题 2"/>
          <p:cNvSpPr>
            <a:spLocks noGrp="1"/>
          </p:cNvSpPr>
          <p:nvPr>
            <p:ph type="ctrTitle"/>
          </p:nvPr>
        </p:nvSpPr>
        <p:spPr>
          <a:xfrm>
            <a:off x="1248770" y="771100"/>
            <a:ext cx="12187830" cy="1937982"/>
          </a:xfrm>
        </p:spPr>
        <p:txBody>
          <a:bodyPr>
            <a:noAutofit/>
          </a:bodyPr>
          <a:lstStyle/>
          <a:p>
            <a:r>
              <a:rPr lang="en-US" altLang="zh-CN" dirty="0"/>
              <a:t>China’s Regulation on AI Hallucination</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1.2.4 </a:t>
            </a:r>
            <a:r>
              <a:rPr sz="2550" b="1" dirty="0">
                <a:solidFill>
                  <a:srgbClr val="102A43"/>
                </a:solidFill>
                <a:latin typeface="Bitstream Charter"/>
                <a:ea typeface="Bitstream Charter"/>
                <a:cs typeface="Bitstream Charter"/>
              </a:rPr>
              <a:t>Damage, causation, and disposition</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9</a:t>
            </a:r>
            <a:endParaRPr sz="1125" b="0">
              <a:solidFill>
                <a:srgbClr val="5B6770"/>
              </a:solidFill>
              <a:latin typeface="Bitstream Charter"/>
              <a:ea typeface="Bitstream Charter"/>
              <a:cs typeface="Bitstream Charter"/>
            </a:endParaRPr>
          </a:p>
        </p:txBody>
      </p:sp>
      <p:sp>
        <p:nvSpPr>
          <p:cNvPr id="4" name="圆角矩形 3"/>
          <p:cNvSpPr>
            <a:spLocks noGrp="1"/>
          </p:cNvSpPr>
          <p:nvPr/>
        </p:nvSpPr>
        <p:spPr>
          <a:xfrm>
            <a:off x="857250" y="2343150"/>
            <a:ext cx="2095500" cy="1028700"/>
          </a:xfrm>
          <a:prstGeom prst="roundRect">
            <a:avLst>
              <a:gd name="adj" fmla="val 11111"/>
            </a:avLst>
          </a:prstGeom>
          <a:solidFill>
            <a:srgbClr val="F7E8EA"/>
          </a:solidFill>
          <a:ln w="19050">
            <a:solidFill>
              <a:srgbClr val="A43D48"/>
            </a:solidFill>
          </a:ln>
        </p:spPr>
        <p:txBody>
          <a:bodyPr lIns="133350" tIns="95250" rIns="133350" bIns="95250" anchor="ctr">
            <a:noAutofit/>
          </a:bodyPr>
          <a:lstStyle/>
          <a:p>
            <a:pPr algn="ctr">
              <a:lnSpc>
                <a:spcPct val="104000"/>
              </a:lnSpc>
              <a:buNone/>
              <a:defRPr sz="1875" b="1">
                <a:solidFill>
                  <a:srgbClr val="A43D48"/>
                </a:solidFill>
                <a:latin typeface="Bitstream Charter"/>
                <a:ea typeface="Bitstream Charter"/>
                <a:cs typeface="Bitstream Charter"/>
              </a:defRPr>
            </a:pPr>
            <a:r>
              <a:rPr sz="1875" b="1">
                <a:solidFill>
                  <a:srgbClr val="A43D48"/>
                </a:solidFill>
                <a:latin typeface="Bitstream Charter"/>
                <a:ea typeface="Bitstream Charter"/>
                <a:cs typeface="Bitstream Charter"/>
              </a:rPr>
              <a:t>Inaccurate</a:t>
            </a:r>
            <a:endParaRPr sz="1875" b="1">
              <a:solidFill>
                <a:srgbClr val="A43D48"/>
              </a:solidFill>
              <a:latin typeface="Bitstream Charter"/>
              <a:ea typeface="Bitstream Charter"/>
              <a:cs typeface="Bitstream Charter"/>
            </a:endParaRPr>
          </a:p>
          <a:p>
            <a:pPr algn="ctr">
              <a:lnSpc>
                <a:spcPct val="104000"/>
              </a:lnSpc>
              <a:buNone/>
              <a:defRPr sz="1875" b="1">
                <a:solidFill>
                  <a:srgbClr val="A43D48"/>
                </a:solidFill>
                <a:latin typeface="Bitstream Charter"/>
                <a:ea typeface="Bitstream Charter"/>
                <a:cs typeface="Bitstream Charter"/>
              </a:defRPr>
            </a:pPr>
            <a:r>
              <a:rPr sz="1875" b="1">
                <a:solidFill>
                  <a:srgbClr val="A43D48"/>
                </a:solidFill>
                <a:latin typeface="Bitstream Charter"/>
                <a:ea typeface="Bitstream Charter"/>
                <a:cs typeface="Bitstream Charter"/>
              </a:rPr>
              <a:t>AI output</a:t>
            </a:r>
            <a:endParaRPr sz="1875" b="1">
              <a:solidFill>
                <a:srgbClr val="A43D48"/>
              </a:solidFill>
              <a:latin typeface="Bitstream Charter"/>
              <a:ea typeface="Bitstream Charter"/>
              <a:cs typeface="Bitstream Charter"/>
            </a:endParaRPr>
          </a:p>
        </p:txBody>
      </p:sp>
      <p:sp>
        <p:nvSpPr>
          <p:cNvPr id="5" name="圆角矩形 4"/>
          <p:cNvSpPr>
            <a:spLocks noGrp="1"/>
          </p:cNvSpPr>
          <p:nvPr/>
        </p:nvSpPr>
        <p:spPr>
          <a:xfrm>
            <a:off x="3790950" y="2343150"/>
            <a:ext cx="2095500" cy="1028700"/>
          </a:xfrm>
          <a:prstGeom prst="roundRect">
            <a:avLst>
              <a:gd name="adj" fmla="val 11111"/>
            </a:avLst>
          </a:prstGeom>
          <a:solidFill>
            <a:srgbClr val="FFFFFF"/>
          </a:solidFill>
          <a:ln w="19050">
            <a:solidFill>
              <a:srgbClr val="CBD5DF"/>
            </a:solidFill>
          </a:ln>
        </p:spPr>
        <p:txBody>
          <a:bodyPr lIns="133350" tIns="95250" rIns="133350" bIns="95250" anchor="ctr">
            <a:noAutofit/>
          </a:bodyPr>
          <a:lstStyle/>
          <a:p>
            <a:pPr algn="ctr">
              <a:lnSpc>
                <a:spcPct val="104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Reliance in a</a:t>
            </a:r>
            <a:endParaRPr sz="1800" b="1">
              <a:solidFill>
                <a:srgbClr val="102A43"/>
              </a:solidFill>
              <a:latin typeface="Bitstream Charter"/>
              <a:ea typeface="Bitstream Charter"/>
              <a:cs typeface="Bitstream Charter"/>
            </a:endParaRPr>
          </a:p>
          <a:p>
            <a:pPr algn="ctr">
              <a:lnSpc>
                <a:spcPct val="104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real decision</a:t>
            </a:r>
            <a:endParaRPr sz="1800" b="1">
              <a:solidFill>
                <a:srgbClr val="102A43"/>
              </a:solidFill>
              <a:latin typeface="Bitstream Charter"/>
              <a:ea typeface="Bitstream Charter"/>
              <a:cs typeface="Bitstream Charter"/>
            </a:endParaRPr>
          </a:p>
        </p:txBody>
      </p:sp>
      <p:sp>
        <p:nvSpPr>
          <p:cNvPr id="6" name="圆角矩形 5"/>
          <p:cNvSpPr>
            <a:spLocks noGrp="1"/>
          </p:cNvSpPr>
          <p:nvPr/>
        </p:nvSpPr>
        <p:spPr>
          <a:xfrm>
            <a:off x="6724650" y="2343150"/>
            <a:ext cx="2095500" cy="1028700"/>
          </a:xfrm>
          <a:prstGeom prst="roundRect">
            <a:avLst>
              <a:gd name="adj" fmla="val 11111"/>
            </a:avLst>
          </a:prstGeom>
          <a:solidFill>
            <a:srgbClr val="FFFFFF"/>
          </a:solidFill>
          <a:ln w="19050">
            <a:solidFill>
              <a:srgbClr val="CBD5DF"/>
            </a:solidFill>
          </a:ln>
        </p:spPr>
        <p:txBody>
          <a:bodyPr lIns="133350" tIns="95250" rIns="133350" bIns="95250" anchor="ctr">
            <a:noAutofit/>
          </a:bodyPr>
          <a:lstStyle/>
          <a:p>
            <a:pPr algn="ctr">
              <a:lnSpc>
                <a:spcPct val="104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Actual, proven</a:t>
            </a:r>
            <a:endParaRPr sz="1800" b="1">
              <a:solidFill>
                <a:srgbClr val="102A43"/>
              </a:solidFill>
              <a:latin typeface="Bitstream Charter"/>
              <a:ea typeface="Bitstream Charter"/>
              <a:cs typeface="Bitstream Charter"/>
            </a:endParaRPr>
          </a:p>
          <a:p>
            <a:pPr algn="ctr">
              <a:lnSpc>
                <a:spcPct val="104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loss</a:t>
            </a:r>
            <a:endParaRPr sz="1800" b="1">
              <a:solidFill>
                <a:srgbClr val="102A43"/>
              </a:solidFill>
              <a:latin typeface="Bitstream Charter"/>
              <a:ea typeface="Bitstream Charter"/>
              <a:cs typeface="Bitstream Charter"/>
            </a:endParaRPr>
          </a:p>
        </p:txBody>
      </p:sp>
      <p:sp>
        <p:nvSpPr>
          <p:cNvPr id="7" name="圆角矩形 6"/>
          <p:cNvSpPr>
            <a:spLocks noGrp="1"/>
          </p:cNvSpPr>
          <p:nvPr/>
        </p:nvSpPr>
        <p:spPr>
          <a:xfrm>
            <a:off x="9658350" y="2343150"/>
            <a:ext cx="1945005" cy="1028700"/>
          </a:xfrm>
          <a:prstGeom prst="roundRect">
            <a:avLst>
              <a:gd name="adj" fmla="val 11111"/>
            </a:avLst>
          </a:prstGeom>
          <a:solidFill>
            <a:srgbClr val="102A43"/>
          </a:solidFill>
          <a:ln w="19050">
            <a:solidFill>
              <a:srgbClr val="102A43"/>
            </a:solidFill>
          </a:ln>
        </p:spPr>
        <p:txBody>
          <a:bodyPr lIns="133350" tIns="95250" rIns="133350" bIns="95250" anchor="ctr">
            <a:noAutofit/>
          </a:bodyPr>
          <a:lstStyle/>
          <a:p>
            <a:pPr algn="ctr">
              <a:lnSpc>
                <a:spcPct val="104000"/>
              </a:lnSpc>
              <a:buNone/>
              <a:defRPr sz="1725" b="1">
                <a:solidFill>
                  <a:srgbClr val="FFFFFF"/>
                </a:solidFill>
                <a:latin typeface="Bitstream Charter"/>
                <a:ea typeface="Bitstream Charter"/>
                <a:cs typeface="Bitstream Charter"/>
              </a:defRPr>
            </a:pPr>
            <a:r>
              <a:rPr sz="1725" b="1">
                <a:solidFill>
                  <a:srgbClr val="FFFFFF"/>
                </a:solidFill>
                <a:latin typeface="Bitstream Charter"/>
                <a:ea typeface="Bitstream Charter"/>
                <a:cs typeface="Bitstream Charter"/>
              </a:rPr>
              <a:t>Compensatory</a:t>
            </a:r>
            <a:endParaRPr sz="1725" b="1">
              <a:solidFill>
                <a:srgbClr val="FFFFFF"/>
              </a:solidFill>
              <a:latin typeface="Bitstream Charter"/>
              <a:ea typeface="Bitstream Charter"/>
              <a:cs typeface="Bitstream Charter"/>
            </a:endParaRPr>
          </a:p>
          <a:p>
            <a:pPr algn="ctr">
              <a:lnSpc>
                <a:spcPct val="104000"/>
              </a:lnSpc>
              <a:buNone/>
              <a:defRPr sz="1725" b="1">
                <a:solidFill>
                  <a:srgbClr val="FFFFFF"/>
                </a:solidFill>
                <a:latin typeface="Bitstream Charter"/>
                <a:ea typeface="Bitstream Charter"/>
                <a:cs typeface="Bitstream Charter"/>
              </a:defRPr>
            </a:pPr>
            <a:r>
              <a:rPr sz="1725" b="1">
                <a:solidFill>
                  <a:srgbClr val="FFFFFF"/>
                </a:solidFill>
                <a:latin typeface="Bitstream Charter"/>
                <a:ea typeface="Bitstream Charter"/>
                <a:cs typeface="Bitstream Charter"/>
              </a:rPr>
              <a:t>liability</a:t>
            </a:r>
            <a:endParaRPr sz="1725" b="1">
              <a:solidFill>
                <a:srgbClr val="FFFFFF"/>
              </a:solidFill>
              <a:latin typeface="Bitstream Charter"/>
              <a:ea typeface="Bitstream Charter"/>
              <a:cs typeface="Bitstream Charter"/>
            </a:endParaRPr>
          </a:p>
        </p:txBody>
      </p:sp>
      <p:cxnSp>
        <p:nvCxnSpPr>
          <p:cNvPr id="24" name="直接箭头连接符 23"/>
          <p:cNvCxnSpPr>
            <a:stCxn id="4" idx="3"/>
            <a:endCxn id="5" idx="1"/>
          </p:cNvCxnSpPr>
          <p:nvPr/>
        </p:nvCxnSpPr>
        <p:spPr>
          <a:xfrm>
            <a:off x="2952750" y="2857500"/>
            <a:ext cx="838200" cy="0"/>
          </a:xfrm>
          <a:prstGeom prst="straightConnector1">
            <a:avLst/>
          </a:prstGeom>
          <a:ln w="19050">
            <a:solidFill>
              <a:srgbClr val="5B6770"/>
            </a:solidFill>
            <a:tailEnd type="arrow" w="med" len="med"/>
          </a:ln>
        </p:spPr>
      </p:cxnSp>
      <p:cxnSp>
        <p:nvCxnSpPr>
          <p:cNvPr id="25" name="直接箭头连接符 24"/>
          <p:cNvCxnSpPr>
            <a:stCxn id="5" idx="3"/>
            <a:endCxn id="6" idx="1"/>
          </p:cNvCxnSpPr>
          <p:nvPr/>
        </p:nvCxnSpPr>
        <p:spPr>
          <a:xfrm>
            <a:off x="5886450" y="2857500"/>
            <a:ext cx="838200" cy="0"/>
          </a:xfrm>
          <a:prstGeom prst="straightConnector1">
            <a:avLst/>
          </a:prstGeom>
          <a:ln w="19050">
            <a:solidFill>
              <a:srgbClr val="5B6770"/>
            </a:solidFill>
            <a:tailEnd type="arrow" w="med" len="med"/>
          </a:ln>
        </p:spPr>
      </p:cxnSp>
      <p:cxnSp>
        <p:nvCxnSpPr>
          <p:cNvPr id="26" name="直接箭头连接符 25"/>
          <p:cNvCxnSpPr>
            <a:stCxn id="6" idx="3"/>
            <a:endCxn id="7" idx="1"/>
          </p:cNvCxnSpPr>
          <p:nvPr/>
        </p:nvCxnSpPr>
        <p:spPr>
          <a:xfrm>
            <a:off x="8820150" y="2857500"/>
            <a:ext cx="838200" cy="0"/>
          </a:xfrm>
          <a:prstGeom prst="straightConnector1">
            <a:avLst/>
          </a:prstGeom>
          <a:ln w="19050">
            <a:solidFill>
              <a:srgbClr val="5B6770"/>
            </a:solidFill>
            <a:tailEnd type="arrow" w="med" len="med"/>
          </a:ln>
        </p:spPr>
      </p:cxnSp>
      <p:sp>
        <p:nvSpPr>
          <p:cNvPr id="11" name="矩形 10"/>
          <p:cNvSpPr>
            <a:spLocks noGrp="1"/>
          </p:cNvSpPr>
          <p:nvPr/>
        </p:nvSpPr>
        <p:spPr>
          <a:xfrm>
            <a:off x="1123950" y="3638550"/>
            <a:ext cx="1562100" cy="304800"/>
          </a:xfrm>
          <a:prstGeom prst="rect">
            <a:avLst/>
          </a:prstGeom>
          <a:noFill/>
          <a:ln w="0">
            <a:noFill/>
          </a:ln>
        </p:spPr>
        <p:txBody>
          <a:bodyPr lIns="0" tIns="0" rIns="0" bIns="0" anchor="t">
            <a:noAutofit/>
          </a:bodyPr>
          <a:lstStyle/>
          <a:p>
            <a:pPr algn="ctr">
              <a:lnSpc>
                <a:spcPct val="108000"/>
              </a:lnSpc>
              <a:buNone/>
              <a:defRPr sz="1275" b="1">
                <a:solidFill>
                  <a:srgbClr val="A43D48"/>
                </a:solidFill>
                <a:latin typeface="Bitstream Charter"/>
                <a:ea typeface="Bitstream Charter"/>
                <a:cs typeface="Bitstream Charter"/>
              </a:defRPr>
            </a:pPr>
            <a:r>
              <a:rPr sz="1275" b="1">
                <a:solidFill>
                  <a:srgbClr val="A43D48"/>
                </a:solidFill>
                <a:latin typeface="Bitstream Charter"/>
                <a:ea typeface="Bitstream Charter"/>
                <a:cs typeface="Bitstream Charter"/>
              </a:rPr>
              <a:t>PROVEN</a:t>
            </a:r>
            <a:endParaRPr sz="1275" b="1">
              <a:solidFill>
                <a:srgbClr val="A43D48"/>
              </a:solidFill>
              <a:latin typeface="Bitstream Charter"/>
              <a:ea typeface="Bitstream Charter"/>
              <a:cs typeface="Bitstream Charter"/>
            </a:endParaRPr>
          </a:p>
        </p:txBody>
      </p:sp>
      <p:sp>
        <p:nvSpPr>
          <p:cNvPr id="12" name="矩形 11"/>
          <p:cNvSpPr>
            <a:spLocks noGrp="1"/>
          </p:cNvSpPr>
          <p:nvPr/>
        </p:nvSpPr>
        <p:spPr>
          <a:xfrm>
            <a:off x="3962400" y="3638550"/>
            <a:ext cx="1752600" cy="304800"/>
          </a:xfrm>
          <a:prstGeom prst="rect">
            <a:avLst/>
          </a:prstGeom>
          <a:noFill/>
          <a:ln w="0">
            <a:noFill/>
          </a:ln>
        </p:spPr>
        <p:txBody>
          <a:bodyPr lIns="0" tIns="0" rIns="0" bIns="0" anchor="t">
            <a:noAutofit/>
          </a:bodyPr>
          <a:lstStyle/>
          <a:p>
            <a:pPr algn="ctr">
              <a:lnSpc>
                <a:spcPct val="108000"/>
              </a:lnSpc>
              <a:buNone/>
              <a:defRPr sz="1275" b="1">
                <a:solidFill>
                  <a:srgbClr val="A43D48"/>
                </a:solidFill>
                <a:latin typeface="Bitstream Charter"/>
                <a:ea typeface="Bitstream Charter"/>
                <a:cs typeface="Bitstream Charter"/>
              </a:defRPr>
            </a:pPr>
            <a:r>
              <a:rPr sz="1275" b="1">
                <a:solidFill>
                  <a:srgbClr val="A43D48"/>
                </a:solidFill>
                <a:latin typeface="Bitstream Charter"/>
                <a:ea typeface="Bitstream Charter"/>
                <a:cs typeface="Bitstream Charter"/>
              </a:rPr>
              <a:t>NOT PROVEN</a:t>
            </a:r>
            <a:endParaRPr sz="1275" b="1">
              <a:solidFill>
                <a:srgbClr val="A43D48"/>
              </a:solidFill>
              <a:latin typeface="Bitstream Charter"/>
              <a:ea typeface="Bitstream Charter"/>
              <a:cs typeface="Bitstream Charter"/>
            </a:endParaRPr>
          </a:p>
        </p:txBody>
      </p:sp>
      <p:sp>
        <p:nvSpPr>
          <p:cNvPr id="13" name="矩形 12"/>
          <p:cNvSpPr>
            <a:spLocks noGrp="1"/>
          </p:cNvSpPr>
          <p:nvPr/>
        </p:nvSpPr>
        <p:spPr>
          <a:xfrm>
            <a:off x="6896100" y="3638550"/>
            <a:ext cx="1752600" cy="304800"/>
          </a:xfrm>
          <a:prstGeom prst="rect">
            <a:avLst/>
          </a:prstGeom>
          <a:noFill/>
          <a:ln w="0">
            <a:noFill/>
          </a:ln>
        </p:spPr>
        <p:txBody>
          <a:bodyPr lIns="0" tIns="0" rIns="0" bIns="0" anchor="t">
            <a:noAutofit/>
          </a:bodyPr>
          <a:lstStyle/>
          <a:p>
            <a:pPr algn="ctr">
              <a:lnSpc>
                <a:spcPct val="108000"/>
              </a:lnSpc>
              <a:buNone/>
              <a:defRPr sz="1275" b="1">
                <a:solidFill>
                  <a:srgbClr val="A43D48"/>
                </a:solidFill>
                <a:latin typeface="Bitstream Charter"/>
                <a:ea typeface="Bitstream Charter"/>
                <a:cs typeface="Bitstream Charter"/>
              </a:defRPr>
            </a:pPr>
            <a:r>
              <a:rPr sz="1275" b="1">
                <a:solidFill>
                  <a:srgbClr val="A43D48"/>
                </a:solidFill>
                <a:latin typeface="Bitstream Charter"/>
                <a:ea typeface="Bitstream Charter"/>
                <a:cs typeface="Bitstream Charter"/>
              </a:rPr>
              <a:t>NOT PROVEN</a:t>
            </a:r>
            <a:endParaRPr sz="1275" b="1">
              <a:solidFill>
                <a:srgbClr val="A43D48"/>
              </a:solidFill>
              <a:latin typeface="Bitstream Charter"/>
              <a:ea typeface="Bitstream Charter"/>
              <a:cs typeface="Bitstream Charter"/>
            </a:endParaRPr>
          </a:p>
        </p:txBody>
      </p:sp>
      <p:sp>
        <p:nvSpPr>
          <p:cNvPr id="14" name="矩形 13"/>
          <p:cNvSpPr>
            <a:spLocks noGrp="1"/>
          </p:cNvSpPr>
          <p:nvPr/>
        </p:nvSpPr>
        <p:spPr>
          <a:xfrm>
            <a:off x="9858375" y="3638550"/>
            <a:ext cx="1428750" cy="304800"/>
          </a:xfrm>
          <a:prstGeom prst="rect">
            <a:avLst/>
          </a:prstGeom>
          <a:noFill/>
          <a:ln w="0">
            <a:noFill/>
          </a:ln>
        </p:spPr>
        <p:txBody>
          <a:bodyPr lIns="0" tIns="0" rIns="0" bIns="0" anchor="t">
            <a:noAutofit/>
          </a:bodyPr>
          <a:lstStyle/>
          <a:p>
            <a:pPr algn="ctr">
              <a:lnSpc>
                <a:spcPct val="108000"/>
              </a:lnSpc>
              <a:buNone/>
              <a:defRPr sz="1275" b="1">
                <a:solidFill>
                  <a:srgbClr val="A43D48"/>
                </a:solidFill>
                <a:latin typeface="Bitstream Charter"/>
                <a:ea typeface="Bitstream Charter"/>
                <a:cs typeface="Bitstream Charter"/>
              </a:defRPr>
            </a:pPr>
            <a:r>
              <a:rPr sz="1275" b="1">
                <a:solidFill>
                  <a:srgbClr val="A43D48"/>
                </a:solidFill>
                <a:latin typeface="Bitstream Charter"/>
                <a:ea typeface="Bitstream Charter"/>
                <a:cs typeface="Bitstream Charter"/>
              </a:rPr>
              <a:t>NO</a:t>
            </a:r>
            <a:endParaRPr sz="1275" b="1">
              <a:solidFill>
                <a:srgbClr val="A43D48"/>
              </a:solidFill>
              <a:latin typeface="Bitstream Charter"/>
              <a:ea typeface="Bitstream Charter"/>
              <a:cs typeface="Bitstream Charter"/>
            </a:endParaRPr>
          </a:p>
        </p:txBody>
      </p:sp>
      <p:sp>
        <p:nvSpPr>
          <p:cNvPr id="15" name="矩形 14"/>
          <p:cNvSpPr>
            <a:spLocks noGrp="1"/>
          </p:cNvSpPr>
          <p:nvPr/>
        </p:nvSpPr>
        <p:spPr>
          <a:xfrm>
            <a:off x="1181100" y="4381500"/>
            <a:ext cx="9810750" cy="952500"/>
          </a:xfrm>
          <a:prstGeom prst="rect">
            <a:avLst/>
          </a:prstGeom>
          <a:noFill/>
          <a:ln w="0">
            <a:noFill/>
          </a:ln>
        </p:spPr>
        <p:txBody>
          <a:bodyPr lIns="0" tIns="0" rIns="0" bIns="0" anchor="t">
            <a:noAutofit/>
          </a:bodyPr>
          <a:lstStyle/>
          <a:p>
            <a:pPr algn="ctr">
              <a:lnSpc>
                <a:spcPct val="110000"/>
              </a:lnSpc>
              <a:buNone/>
              <a:defRPr sz="1725" b="0">
                <a:solidFill>
                  <a:srgbClr val="17202A"/>
                </a:solidFill>
                <a:latin typeface="Bitstream Charter"/>
                <a:ea typeface="Bitstream Charter"/>
                <a:cs typeface="Bitstream Charter"/>
              </a:defRPr>
            </a:pPr>
            <a:r>
              <a:rPr sz="1725" b="0">
                <a:solidFill>
                  <a:srgbClr val="17202A"/>
                </a:solidFill>
                <a:latin typeface="Bitstream Charter"/>
                <a:ea typeface="Bitstream Charter"/>
                <a:cs typeface="Bitstream Charter"/>
              </a:rPr>
              <a:t>Liang corrected the information during the same brief interaction. The answer did not affect a later admissions decision, and no financial or emotional loss was documented.</a:t>
            </a:r>
            <a:endParaRPr sz="1725" b="0">
              <a:solidFill>
                <a:srgbClr val="17202A"/>
              </a:solidFill>
              <a:latin typeface="Bitstream Charter"/>
              <a:ea typeface="Bitstream Charter"/>
              <a:cs typeface="Bitstream Charter"/>
            </a:endParaRPr>
          </a:p>
        </p:txBody>
      </p:sp>
      <p:sp>
        <p:nvSpPr>
          <p:cNvPr id="16" name="圆角矩形 15"/>
          <p:cNvSpPr>
            <a:spLocks noGrp="1"/>
          </p:cNvSpPr>
          <p:nvPr/>
        </p:nvSpPr>
        <p:spPr>
          <a:xfrm>
            <a:off x="4095750" y="5657850"/>
            <a:ext cx="4000500" cy="514350"/>
          </a:xfrm>
          <a:prstGeom prst="roundRect">
            <a:avLst>
              <a:gd name="adj" fmla="val 22222"/>
            </a:avLst>
          </a:prstGeom>
          <a:solidFill>
            <a:srgbClr val="A43D48"/>
          </a:solidFill>
          <a:ln w="9525">
            <a:solidFill>
              <a:srgbClr val="A43D48"/>
            </a:solidFill>
          </a:ln>
        </p:spPr>
        <p:txBody>
          <a:bodyPr lIns="95250" tIns="0" rIns="95250" bIns="0" anchor="ctr">
            <a:noAutofit/>
          </a:bodyPr>
          <a:lstStyle/>
          <a:p>
            <a:pPr algn="ctr">
              <a:lnSpc>
                <a:spcPct val="104000"/>
              </a:lnSpc>
              <a:buNone/>
              <a:defRPr sz="1875" b="1">
                <a:solidFill>
                  <a:srgbClr val="FFFFFF"/>
                </a:solidFill>
                <a:latin typeface="Bitstream Charter"/>
                <a:ea typeface="Bitstream Charter"/>
                <a:cs typeface="Bitstream Charter"/>
              </a:defRPr>
            </a:pPr>
            <a:r>
              <a:rPr sz="1875" b="1">
                <a:solidFill>
                  <a:srgbClr val="FFFFFF"/>
                </a:solidFill>
                <a:latin typeface="Bitstream Charter"/>
                <a:ea typeface="Bitstream Charter"/>
                <a:cs typeface="Bitstream Charter"/>
              </a:rPr>
              <a:t>All claims dismissed</a:t>
            </a:r>
            <a:endParaRPr sz="1875" b="1">
              <a:solidFill>
                <a:srgbClr val="FFFFFF"/>
              </a:solidFill>
              <a:latin typeface="Bitstream Charter"/>
              <a:ea typeface="Bitstream Charter"/>
              <a:cs typeface="Bitstream Charte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1.2.4 </a:t>
            </a:r>
            <a:r>
              <a:rPr sz="2550" b="1" dirty="0">
                <a:solidFill>
                  <a:srgbClr val="102A43"/>
                </a:solidFill>
                <a:latin typeface="Bitstream Charter"/>
                <a:ea typeface="Bitstream Charter"/>
                <a:cs typeface="Bitstream Charter"/>
              </a:rPr>
              <a:t>Implications and limits</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10</a:t>
            </a:r>
            <a:endParaRPr sz="1125" b="0">
              <a:solidFill>
                <a:srgbClr val="5B6770"/>
              </a:solidFill>
              <a:latin typeface="Bitstream Charter"/>
              <a:ea typeface="Bitstream Charter"/>
              <a:cs typeface="Bitstream Charter"/>
            </a:endParaRPr>
          </a:p>
        </p:txBody>
      </p:sp>
      <p:sp>
        <p:nvSpPr>
          <p:cNvPr id="4" name="椭圆 3"/>
          <p:cNvSpPr>
            <a:spLocks noGrp="1"/>
          </p:cNvSpPr>
          <p:nvPr>
            <p:custDataLst>
              <p:tags r:id="rId1"/>
            </p:custDataLst>
          </p:nvPr>
        </p:nvSpPr>
        <p:spPr>
          <a:xfrm>
            <a:off x="742950" y="1438275"/>
            <a:ext cx="514350" cy="514350"/>
          </a:xfrm>
          <a:prstGeom prst="ellipse">
            <a:avLst/>
          </a:prstGeom>
          <a:solidFill>
            <a:srgbClr val="2B6CB0"/>
          </a:solidFill>
          <a:ln w="9525">
            <a:solidFill>
              <a:srgbClr val="2B6CB0"/>
            </a:solidFill>
          </a:ln>
        </p:spPr>
        <p:txBody>
          <a:bodyPr lIns="0" tIns="0" rIns="0" bIns="0" anchor="ctr">
            <a:noAutofit/>
          </a:bodyPr>
          <a:lstStyle/>
          <a:p>
            <a:pPr algn="ctr">
              <a:lnSpc>
                <a:spcPct val="104000"/>
              </a:lnSpc>
              <a:buNone/>
              <a:defRPr sz="1725" b="1">
                <a:solidFill>
                  <a:srgbClr val="FFFFFF"/>
                </a:solidFill>
                <a:latin typeface="Bitstream Charter"/>
                <a:ea typeface="Bitstream Charter"/>
                <a:cs typeface="Bitstream Charter"/>
              </a:defRPr>
            </a:pPr>
            <a:r>
              <a:rPr sz="1725" b="1">
                <a:solidFill>
                  <a:srgbClr val="FFFFFF"/>
                </a:solidFill>
                <a:latin typeface="Bitstream Charter"/>
                <a:ea typeface="Bitstream Charter"/>
                <a:cs typeface="Bitstream Charter"/>
              </a:rPr>
              <a:t>1</a:t>
            </a:r>
            <a:endParaRPr sz="1725" b="1">
              <a:solidFill>
                <a:srgbClr val="FFFFFF"/>
              </a:solidFill>
              <a:latin typeface="Bitstream Charter"/>
              <a:ea typeface="Bitstream Charter"/>
              <a:cs typeface="Bitstream Charter"/>
            </a:endParaRPr>
          </a:p>
        </p:txBody>
      </p:sp>
      <p:sp>
        <p:nvSpPr>
          <p:cNvPr id="5" name="矩形 4"/>
          <p:cNvSpPr>
            <a:spLocks noGrp="1"/>
          </p:cNvSpPr>
          <p:nvPr>
            <p:custDataLst>
              <p:tags r:id="rId2"/>
            </p:custDataLst>
          </p:nvPr>
        </p:nvSpPr>
        <p:spPr>
          <a:xfrm>
            <a:off x="1543050" y="1409700"/>
            <a:ext cx="4095750" cy="323850"/>
          </a:xfrm>
          <a:prstGeom prst="rect">
            <a:avLst/>
          </a:prstGeom>
          <a:noFill/>
          <a:ln w="0">
            <a:noFill/>
          </a:ln>
        </p:spPr>
        <p:txBody>
          <a:bodyPr lIns="0" tIns="0" rIns="0" bIns="0" anchor="t">
            <a:noAutofit/>
          </a:bodyPr>
          <a:lstStyle/>
          <a:p>
            <a:pPr algn="l">
              <a:lnSpc>
                <a:spcPct val="108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Responsibility remains human or organizational</a:t>
            </a:r>
            <a:endParaRPr sz="1800" b="1">
              <a:solidFill>
                <a:srgbClr val="102A43"/>
              </a:solidFill>
              <a:latin typeface="Bitstream Charter"/>
              <a:ea typeface="Bitstream Charter"/>
              <a:cs typeface="Bitstream Charter"/>
            </a:endParaRPr>
          </a:p>
        </p:txBody>
      </p:sp>
      <p:sp>
        <p:nvSpPr>
          <p:cNvPr id="6" name="矩形 5"/>
          <p:cNvSpPr>
            <a:spLocks noGrp="1"/>
          </p:cNvSpPr>
          <p:nvPr>
            <p:custDataLst>
              <p:tags r:id="rId3"/>
            </p:custDataLst>
          </p:nvPr>
        </p:nvSpPr>
        <p:spPr>
          <a:xfrm>
            <a:off x="5810250" y="1409700"/>
            <a:ext cx="5391150" cy="704850"/>
          </a:xfrm>
          <a:prstGeom prst="rect">
            <a:avLst/>
          </a:prstGeom>
          <a:noFill/>
          <a:ln w="0">
            <a:noFill/>
          </a:ln>
        </p:spPr>
        <p:txBody>
          <a:bodyPr lIns="0" tIns="0" rIns="0" bIns="0" anchor="t">
            <a:noAutofit/>
          </a:bodyPr>
          <a:lstStyle/>
          <a:p>
            <a:pPr algn="l">
              <a:lnSpc>
                <a:spcPct val="107000"/>
              </a:lnSpc>
              <a:buNone/>
              <a:defRPr sz="1465" b="0">
                <a:solidFill>
                  <a:srgbClr val="17202A"/>
                </a:solidFill>
                <a:latin typeface="Bitstream Charter"/>
                <a:ea typeface="Bitstream Charter"/>
                <a:cs typeface="Bitstream Charter"/>
              </a:defRPr>
            </a:pPr>
            <a:r>
              <a:rPr sz="1465" b="0">
                <a:solidFill>
                  <a:srgbClr val="17202A"/>
                </a:solidFill>
                <a:latin typeface="Bitstream Charter"/>
                <a:ea typeface="Bitstream Charter"/>
                <a:cs typeface="Bitstream Charter"/>
              </a:rPr>
              <a:t>AI lacks civil responsibility, but developers, application providers, or users may bear liability depending on the architecture and conduct.</a:t>
            </a:r>
            <a:endParaRPr sz="1465" b="0">
              <a:solidFill>
                <a:srgbClr val="17202A"/>
              </a:solidFill>
              <a:latin typeface="Bitstream Charter"/>
              <a:ea typeface="Bitstream Charter"/>
              <a:cs typeface="Bitstream Charter"/>
            </a:endParaRPr>
          </a:p>
        </p:txBody>
      </p:sp>
      <p:sp>
        <p:nvSpPr>
          <p:cNvPr id="7" name="直接连接符 6"/>
          <p:cNvSpPr>
            <a:spLocks noGrp="1"/>
          </p:cNvSpPr>
          <p:nvPr>
            <p:custDataLst>
              <p:tags r:id="rId4"/>
            </p:custDataLst>
          </p:nvPr>
        </p:nvSpPr>
        <p:spPr>
          <a:xfrm>
            <a:off x="1543050" y="2324100"/>
            <a:ext cx="9658350" cy="0"/>
          </a:xfrm>
          <a:prstGeom prst="line">
            <a:avLst/>
          </a:prstGeom>
          <a:noFill/>
          <a:ln w="9525">
            <a:solidFill>
              <a:srgbClr val="CBD5DF"/>
            </a:solidFill>
            <a:prstDash val="solid"/>
          </a:ln>
        </p:spPr>
      </p:sp>
      <p:sp>
        <p:nvSpPr>
          <p:cNvPr id="8" name="椭圆 7"/>
          <p:cNvSpPr>
            <a:spLocks noGrp="1"/>
          </p:cNvSpPr>
          <p:nvPr>
            <p:custDataLst>
              <p:tags r:id="rId5"/>
            </p:custDataLst>
          </p:nvPr>
        </p:nvSpPr>
        <p:spPr>
          <a:xfrm>
            <a:off x="742950" y="2600325"/>
            <a:ext cx="514350" cy="514350"/>
          </a:xfrm>
          <a:prstGeom prst="ellipse">
            <a:avLst/>
          </a:prstGeom>
          <a:solidFill>
            <a:srgbClr val="C58A24"/>
          </a:solidFill>
          <a:ln w="9525">
            <a:solidFill>
              <a:srgbClr val="C58A24"/>
            </a:solidFill>
          </a:ln>
        </p:spPr>
        <p:txBody>
          <a:bodyPr lIns="0" tIns="0" rIns="0" bIns="0" anchor="ctr">
            <a:noAutofit/>
          </a:bodyPr>
          <a:lstStyle/>
          <a:p>
            <a:pPr algn="ctr">
              <a:lnSpc>
                <a:spcPct val="104000"/>
              </a:lnSpc>
              <a:buNone/>
              <a:defRPr sz="1725" b="1">
                <a:solidFill>
                  <a:srgbClr val="FFFFFF"/>
                </a:solidFill>
                <a:latin typeface="Bitstream Charter"/>
                <a:ea typeface="Bitstream Charter"/>
                <a:cs typeface="Bitstream Charter"/>
              </a:defRPr>
            </a:pPr>
            <a:r>
              <a:rPr sz="1725" b="1">
                <a:solidFill>
                  <a:srgbClr val="FFFFFF"/>
                </a:solidFill>
                <a:latin typeface="Bitstream Charter"/>
                <a:ea typeface="Bitstream Charter"/>
                <a:cs typeface="Bitstream Charter"/>
              </a:rPr>
              <a:t>2</a:t>
            </a:r>
            <a:endParaRPr sz="1725" b="1">
              <a:solidFill>
                <a:srgbClr val="FFFFFF"/>
              </a:solidFill>
              <a:latin typeface="Bitstream Charter"/>
              <a:ea typeface="Bitstream Charter"/>
              <a:cs typeface="Bitstream Charter"/>
            </a:endParaRPr>
          </a:p>
        </p:txBody>
      </p:sp>
      <p:sp>
        <p:nvSpPr>
          <p:cNvPr id="9" name="矩形 8"/>
          <p:cNvSpPr>
            <a:spLocks noGrp="1"/>
          </p:cNvSpPr>
          <p:nvPr>
            <p:custDataLst>
              <p:tags r:id="rId6"/>
            </p:custDataLst>
          </p:nvPr>
        </p:nvSpPr>
        <p:spPr>
          <a:xfrm>
            <a:off x="1543050" y="2571750"/>
            <a:ext cx="4095750" cy="323850"/>
          </a:xfrm>
          <a:prstGeom prst="rect">
            <a:avLst/>
          </a:prstGeom>
          <a:noFill/>
          <a:ln w="0">
            <a:noFill/>
          </a:ln>
        </p:spPr>
        <p:txBody>
          <a:bodyPr lIns="0" tIns="0" rIns="0" bIns="0" anchor="t">
            <a:noAutofit/>
          </a:bodyPr>
          <a:lstStyle/>
          <a:p>
            <a:pPr algn="l">
              <a:lnSpc>
                <a:spcPct val="108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Attribution depends on adoption</a:t>
            </a:r>
            <a:endParaRPr sz="1800" b="1">
              <a:solidFill>
                <a:srgbClr val="102A43"/>
              </a:solidFill>
              <a:latin typeface="Bitstream Charter"/>
              <a:ea typeface="Bitstream Charter"/>
              <a:cs typeface="Bitstream Charter"/>
            </a:endParaRPr>
          </a:p>
        </p:txBody>
      </p:sp>
      <p:sp>
        <p:nvSpPr>
          <p:cNvPr id="10" name="矩形 9"/>
          <p:cNvSpPr>
            <a:spLocks noGrp="1"/>
          </p:cNvSpPr>
          <p:nvPr>
            <p:custDataLst>
              <p:tags r:id="rId7"/>
            </p:custDataLst>
          </p:nvPr>
        </p:nvSpPr>
        <p:spPr>
          <a:xfrm>
            <a:off x="5810250" y="2571750"/>
            <a:ext cx="5391150" cy="704850"/>
          </a:xfrm>
          <a:prstGeom prst="rect">
            <a:avLst/>
          </a:prstGeom>
          <a:noFill/>
          <a:ln w="0">
            <a:noFill/>
          </a:ln>
        </p:spPr>
        <p:txBody>
          <a:bodyPr lIns="0" tIns="0" rIns="0" bIns="0" anchor="t">
            <a:noAutofit/>
          </a:bodyPr>
          <a:lstStyle/>
          <a:p>
            <a:pPr algn="l">
              <a:lnSpc>
                <a:spcPct val="107000"/>
              </a:lnSpc>
              <a:buNone/>
              <a:defRPr sz="1465" b="0">
                <a:solidFill>
                  <a:srgbClr val="17202A"/>
                </a:solidFill>
                <a:latin typeface="Bitstream Charter"/>
                <a:ea typeface="Bitstream Charter"/>
                <a:cs typeface="Bitstream Charter"/>
              </a:defRPr>
            </a:pPr>
            <a:r>
              <a:rPr sz="1465" b="0">
                <a:solidFill>
                  <a:srgbClr val="17202A"/>
                </a:solidFill>
                <a:latin typeface="Bitstream Charter"/>
                <a:ea typeface="Bitstream Charter"/>
                <a:cs typeface="Bitstream Charter"/>
              </a:rPr>
              <a:t>Generated words do not automatically bind the provider. Authorization or later acceptance can change the result.</a:t>
            </a:r>
            <a:endParaRPr sz="1465" b="0">
              <a:solidFill>
                <a:srgbClr val="17202A"/>
              </a:solidFill>
              <a:latin typeface="Bitstream Charter"/>
              <a:ea typeface="Bitstream Charter"/>
              <a:cs typeface="Bitstream Charter"/>
            </a:endParaRPr>
          </a:p>
        </p:txBody>
      </p:sp>
      <p:sp>
        <p:nvSpPr>
          <p:cNvPr id="11" name="直接连接符 10"/>
          <p:cNvSpPr>
            <a:spLocks noGrp="1"/>
          </p:cNvSpPr>
          <p:nvPr>
            <p:custDataLst>
              <p:tags r:id="rId8"/>
            </p:custDataLst>
          </p:nvPr>
        </p:nvSpPr>
        <p:spPr>
          <a:xfrm>
            <a:off x="1543050" y="3486150"/>
            <a:ext cx="9658350" cy="0"/>
          </a:xfrm>
          <a:prstGeom prst="line">
            <a:avLst/>
          </a:prstGeom>
          <a:noFill/>
          <a:ln w="9525">
            <a:solidFill>
              <a:srgbClr val="CBD5DF"/>
            </a:solidFill>
            <a:prstDash val="solid"/>
          </a:ln>
        </p:spPr>
      </p:sp>
      <p:sp>
        <p:nvSpPr>
          <p:cNvPr id="12" name="椭圆 11"/>
          <p:cNvSpPr>
            <a:spLocks noGrp="1"/>
          </p:cNvSpPr>
          <p:nvPr>
            <p:custDataLst>
              <p:tags r:id="rId9"/>
            </p:custDataLst>
          </p:nvPr>
        </p:nvSpPr>
        <p:spPr>
          <a:xfrm>
            <a:off x="742950" y="3762375"/>
            <a:ext cx="514350" cy="514350"/>
          </a:xfrm>
          <a:prstGeom prst="ellipse">
            <a:avLst/>
          </a:prstGeom>
          <a:solidFill>
            <a:srgbClr val="2B6CB0"/>
          </a:solidFill>
          <a:ln w="9525">
            <a:solidFill>
              <a:srgbClr val="2B6CB0"/>
            </a:solidFill>
          </a:ln>
        </p:spPr>
        <p:txBody>
          <a:bodyPr lIns="0" tIns="0" rIns="0" bIns="0" anchor="ctr">
            <a:noAutofit/>
          </a:bodyPr>
          <a:lstStyle/>
          <a:p>
            <a:pPr algn="ctr">
              <a:lnSpc>
                <a:spcPct val="104000"/>
              </a:lnSpc>
              <a:buNone/>
              <a:defRPr sz="1725" b="1">
                <a:solidFill>
                  <a:srgbClr val="FFFFFF"/>
                </a:solidFill>
                <a:latin typeface="Bitstream Charter"/>
                <a:ea typeface="Bitstream Charter"/>
                <a:cs typeface="Bitstream Charter"/>
              </a:defRPr>
            </a:pPr>
            <a:r>
              <a:rPr sz="1725" b="1">
                <a:solidFill>
                  <a:srgbClr val="FFFFFF"/>
                </a:solidFill>
                <a:latin typeface="Bitstream Charter"/>
                <a:ea typeface="Bitstream Charter"/>
                <a:cs typeface="Bitstream Charter"/>
              </a:rPr>
              <a:t>3</a:t>
            </a:r>
            <a:endParaRPr sz="1725" b="1">
              <a:solidFill>
                <a:srgbClr val="FFFFFF"/>
              </a:solidFill>
              <a:latin typeface="Bitstream Charter"/>
              <a:ea typeface="Bitstream Charter"/>
              <a:cs typeface="Bitstream Charter"/>
            </a:endParaRPr>
          </a:p>
        </p:txBody>
      </p:sp>
      <p:sp>
        <p:nvSpPr>
          <p:cNvPr id="13" name="矩形 12"/>
          <p:cNvSpPr>
            <a:spLocks noGrp="1"/>
          </p:cNvSpPr>
          <p:nvPr>
            <p:custDataLst>
              <p:tags r:id="rId10"/>
            </p:custDataLst>
          </p:nvPr>
        </p:nvSpPr>
        <p:spPr>
          <a:xfrm>
            <a:off x="1543050" y="3733800"/>
            <a:ext cx="4095750" cy="323850"/>
          </a:xfrm>
          <a:prstGeom prst="rect">
            <a:avLst/>
          </a:prstGeom>
          <a:noFill/>
          <a:ln w="0">
            <a:noFill/>
          </a:ln>
        </p:spPr>
        <p:txBody>
          <a:bodyPr lIns="0" tIns="0" rIns="0" bIns="0" anchor="t">
            <a:noAutofit/>
          </a:bodyPr>
          <a:lstStyle/>
          <a:p>
            <a:pPr algn="l">
              <a:lnSpc>
                <a:spcPct val="108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Reasonable care changes with risk</a:t>
            </a:r>
            <a:endParaRPr sz="1800" b="1">
              <a:solidFill>
                <a:srgbClr val="102A43"/>
              </a:solidFill>
              <a:latin typeface="Bitstream Charter"/>
              <a:ea typeface="Bitstream Charter"/>
              <a:cs typeface="Bitstream Charter"/>
            </a:endParaRPr>
          </a:p>
        </p:txBody>
      </p:sp>
      <p:sp>
        <p:nvSpPr>
          <p:cNvPr id="14" name="矩形 13"/>
          <p:cNvSpPr>
            <a:spLocks noGrp="1"/>
          </p:cNvSpPr>
          <p:nvPr>
            <p:custDataLst>
              <p:tags r:id="rId11"/>
            </p:custDataLst>
          </p:nvPr>
        </p:nvSpPr>
        <p:spPr>
          <a:xfrm>
            <a:off x="5810250" y="3733800"/>
            <a:ext cx="5391150" cy="704850"/>
          </a:xfrm>
          <a:prstGeom prst="rect">
            <a:avLst/>
          </a:prstGeom>
          <a:noFill/>
          <a:ln w="0">
            <a:noFill/>
          </a:ln>
        </p:spPr>
        <p:txBody>
          <a:bodyPr lIns="0" tIns="0" rIns="0" bIns="0" anchor="t">
            <a:noAutofit/>
          </a:bodyPr>
          <a:lstStyle/>
          <a:p>
            <a:pPr algn="l">
              <a:lnSpc>
                <a:spcPct val="107000"/>
              </a:lnSpc>
              <a:buNone/>
              <a:defRPr sz="1465" b="0">
                <a:solidFill>
                  <a:srgbClr val="17202A"/>
                </a:solidFill>
                <a:latin typeface="Bitstream Charter"/>
                <a:ea typeface="Bitstream Charter"/>
                <a:cs typeface="Bitstream Charter"/>
              </a:defRPr>
            </a:pPr>
            <a:r>
              <a:rPr sz="1465" b="0">
                <a:solidFill>
                  <a:srgbClr val="17202A"/>
                </a:solidFill>
                <a:latin typeface="Bitstream Charter"/>
                <a:ea typeface="Bitstream Charter"/>
                <a:cs typeface="Bitstream Charter"/>
              </a:rPr>
              <a:t>The favorable result for a free general assistant does not </a:t>
            </a:r>
            <a:r>
              <a:rPr lang="en-US" sz="1465" b="0">
                <a:solidFill>
                  <a:srgbClr val="17202A"/>
                </a:solidFill>
                <a:latin typeface="Bitstream Charter"/>
                <a:ea typeface="Bitstream Charter"/>
                <a:cs typeface="Bitstream Charter"/>
              </a:rPr>
              <a:t>apply to</a:t>
            </a:r>
            <a:r>
              <a:rPr sz="1465" b="0">
                <a:solidFill>
                  <a:srgbClr val="17202A"/>
                </a:solidFill>
                <a:latin typeface="Bitstream Charter"/>
                <a:ea typeface="Bitstream Charter"/>
                <a:cs typeface="Bitstream Charter"/>
              </a:rPr>
              <a:t> a paid specialist system that invites reliance.</a:t>
            </a:r>
            <a:endParaRPr sz="1465" b="0">
              <a:solidFill>
                <a:srgbClr val="17202A"/>
              </a:solidFill>
              <a:latin typeface="Bitstream Charter"/>
              <a:ea typeface="Bitstream Charter"/>
              <a:cs typeface="Bitstream Charter"/>
            </a:endParaRPr>
          </a:p>
        </p:txBody>
      </p:sp>
      <p:sp>
        <p:nvSpPr>
          <p:cNvPr id="15" name="直接连接符 14"/>
          <p:cNvSpPr>
            <a:spLocks noGrp="1"/>
          </p:cNvSpPr>
          <p:nvPr>
            <p:custDataLst>
              <p:tags r:id="rId12"/>
            </p:custDataLst>
          </p:nvPr>
        </p:nvSpPr>
        <p:spPr>
          <a:xfrm>
            <a:off x="1543050" y="4648200"/>
            <a:ext cx="9658350" cy="0"/>
          </a:xfrm>
          <a:prstGeom prst="line">
            <a:avLst/>
          </a:prstGeom>
          <a:noFill/>
          <a:ln w="9525">
            <a:solidFill>
              <a:srgbClr val="CBD5DF"/>
            </a:solidFill>
            <a:prstDash val="solid"/>
          </a:ln>
        </p:spPr>
      </p:sp>
      <p:sp>
        <p:nvSpPr>
          <p:cNvPr id="16" name="椭圆 15"/>
          <p:cNvSpPr>
            <a:spLocks noGrp="1"/>
          </p:cNvSpPr>
          <p:nvPr>
            <p:custDataLst>
              <p:tags r:id="rId13"/>
            </p:custDataLst>
          </p:nvPr>
        </p:nvSpPr>
        <p:spPr>
          <a:xfrm>
            <a:off x="742950" y="4924425"/>
            <a:ext cx="514350" cy="514350"/>
          </a:xfrm>
          <a:prstGeom prst="ellipse">
            <a:avLst/>
          </a:prstGeom>
          <a:solidFill>
            <a:srgbClr val="C58A24"/>
          </a:solidFill>
          <a:ln w="9525">
            <a:solidFill>
              <a:srgbClr val="C58A24"/>
            </a:solidFill>
          </a:ln>
        </p:spPr>
        <p:txBody>
          <a:bodyPr lIns="0" tIns="0" rIns="0" bIns="0" anchor="ctr">
            <a:noAutofit/>
          </a:bodyPr>
          <a:lstStyle/>
          <a:p>
            <a:pPr algn="ctr">
              <a:lnSpc>
                <a:spcPct val="104000"/>
              </a:lnSpc>
              <a:buNone/>
              <a:defRPr sz="1725" b="1">
                <a:solidFill>
                  <a:srgbClr val="FFFFFF"/>
                </a:solidFill>
                <a:latin typeface="Bitstream Charter"/>
                <a:ea typeface="Bitstream Charter"/>
                <a:cs typeface="Bitstream Charter"/>
              </a:defRPr>
            </a:pPr>
            <a:r>
              <a:rPr sz="1725" b="1">
                <a:solidFill>
                  <a:srgbClr val="FFFFFF"/>
                </a:solidFill>
                <a:latin typeface="Bitstream Charter"/>
                <a:ea typeface="Bitstream Charter"/>
                <a:cs typeface="Bitstream Charter"/>
              </a:rPr>
              <a:t>4</a:t>
            </a:r>
            <a:endParaRPr sz="1725" b="1">
              <a:solidFill>
                <a:srgbClr val="FFFFFF"/>
              </a:solidFill>
              <a:latin typeface="Bitstream Charter"/>
              <a:ea typeface="Bitstream Charter"/>
              <a:cs typeface="Bitstream Charter"/>
            </a:endParaRPr>
          </a:p>
        </p:txBody>
      </p:sp>
      <p:sp>
        <p:nvSpPr>
          <p:cNvPr id="17" name="矩形 16"/>
          <p:cNvSpPr>
            <a:spLocks noGrp="1"/>
          </p:cNvSpPr>
          <p:nvPr>
            <p:custDataLst>
              <p:tags r:id="rId14"/>
            </p:custDataLst>
          </p:nvPr>
        </p:nvSpPr>
        <p:spPr>
          <a:xfrm>
            <a:off x="1543050" y="4895850"/>
            <a:ext cx="4095750" cy="323850"/>
          </a:xfrm>
          <a:prstGeom prst="rect">
            <a:avLst/>
          </a:prstGeom>
          <a:noFill/>
          <a:ln w="0">
            <a:noFill/>
          </a:ln>
        </p:spPr>
        <p:txBody>
          <a:bodyPr lIns="0" tIns="0" rIns="0" bIns="0" anchor="t">
            <a:noAutofit/>
          </a:bodyPr>
          <a:lstStyle/>
          <a:p>
            <a:pPr algn="l">
              <a:lnSpc>
                <a:spcPct val="108000"/>
              </a:lnSpc>
              <a:buNone/>
              <a:defRPr sz="1800" b="1">
                <a:solidFill>
                  <a:srgbClr val="102A43"/>
                </a:solidFill>
                <a:latin typeface="Bitstream Charter"/>
                <a:ea typeface="Bitstream Charter"/>
                <a:cs typeface="Bitstream Charter"/>
              </a:defRPr>
            </a:pPr>
            <a:r>
              <a:rPr sz="1800" b="1">
                <a:solidFill>
                  <a:srgbClr val="102A43"/>
                </a:solidFill>
                <a:latin typeface="Bitstream Charter"/>
                <a:ea typeface="Bitstream Charter"/>
                <a:cs typeface="Bitstream Charter"/>
              </a:rPr>
              <a:t>Evidence decides negligence claims</a:t>
            </a:r>
            <a:endParaRPr sz="1800" b="1">
              <a:solidFill>
                <a:srgbClr val="102A43"/>
              </a:solidFill>
              <a:latin typeface="Bitstream Charter"/>
              <a:ea typeface="Bitstream Charter"/>
              <a:cs typeface="Bitstream Charter"/>
            </a:endParaRPr>
          </a:p>
        </p:txBody>
      </p:sp>
      <p:sp>
        <p:nvSpPr>
          <p:cNvPr id="18" name="矩形 17"/>
          <p:cNvSpPr>
            <a:spLocks noGrp="1"/>
          </p:cNvSpPr>
          <p:nvPr>
            <p:custDataLst>
              <p:tags r:id="rId15"/>
            </p:custDataLst>
          </p:nvPr>
        </p:nvSpPr>
        <p:spPr>
          <a:xfrm>
            <a:off x="5810250" y="4895850"/>
            <a:ext cx="5391150" cy="704850"/>
          </a:xfrm>
          <a:prstGeom prst="rect">
            <a:avLst/>
          </a:prstGeom>
          <a:noFill/>
          <a:ln w="0">
            <a:noFill/>
          </a:ln>
        </p:spPr>
        <p:txBody>
          <a:bodyPr lIns="0" tIns="0" rIns="0" bIns="0" anchor="t">
            <a:noAutofit/>
          </a:bodyPr>
          <a:lstStyle/>
          <a:p>
            <a:pPr algn="l">
              <a:lnSpc>
                <a:spcPct val="107000"/>
              </a:lnSpc>
              <a:buNone/>
              <a:defRPr sz="1465" b="0">
                <a:solidFill>
                  <a:srgbClr val="17202A"/>
                </a:solidFill>
                <a:latin typeface="Bitstream Charter"/>
                <a:ea typeface="Bitstream Charter"/>
                <a:cs typeface="Bitstream Charter"/>
              </a:defRPr>
            </a:pPr>
            <a:r>
              <a:rPr sz="1465" b="0">
                <a:solidFill>
                  <a:srgbClr val="17202A"/>
                </a:solidFill>
                <a:latin typeface="Bitstream Charter"/>
                <a:ea typeface="Bitstream Charter"/>
                <a:cs typeface="Bitstream Charter"/>
              </a:rPr>
              <a:t>Warnings and technical safeguards matter, but claimants must still prove fault, actual harm, and causation.</a:t>
            </a:r>
            <a:endParaRPr sz="1465" b="0">
              <a:solidFill>
                <a:srgbClr val="17202A"/>
              </a:solidFill>
              <a:latin typeface="Bitstream Charter"/>
              <a:ea typeface="Bitstream Charter"/>
              <a:cs typeface="Bitstream Charte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2138" y="387927"/>
            <a:ext cx="11105804" cy="1269077"/>
          </a:xfrm>
        </p:spPr>
        <p:txBody>
          <a:bodyPr>
            <a:normAutofit fontScale="90000"/>
          </a:bodyPr>
          <a:lstStyle/>
          <a:p>
            <a:r>
              <a:rPr lang="en-US" altLang="zh-CN" b="1" dirty="0"/>
              <a:t>2. Alibaba Group Holding Limited and Another v Li</a:t>
            </a:r>
            <a:endParaRPr lang="zh-CN" altLang="en-US" b="1" dirty="0"/>
          </a:p>
        </p:txBody>
      </p:sp>
      <p:pic>
        <p:nvPicPr>
          <p:cNvPr id="5" name="内容占位符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549102" y="2327555"/>
            <a:ext cx="10871200" cy="279038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2.1 </a:t>
            </a:r>
            <a:r>
              <a:rPr sz="2850" b="1" i="0" dirty="0">
                <a:solidFill>
                  <a:srgbClr val="17324D"/>
                </a:solidFill>
                <a:latin typeface="Bitstream Charter"/>
                <a:ea typeface="Bitstream Charter"/>
                <a:cs typeface="Bitstream Charter"/>
              </a:rPr>
              <a:t>Parties and commercial context</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3</a:t>
            </a:r>
            <a:endParaRPr sz="975" b="0" i="0">
              <a:solidFill>
                <a:srgbClr val="5D6B78"/>
              </a:solidFill>
              <a:latin typeface="Bitstream Charter"/>
              <a:ea typeface="Bitstream Charter"/>
              <a:cs typeface="Bitstream Charter"/>
            </a:endParaRPr>
          </a:p>
        </p:txBody>
      </p:sp>
      <p:sp>
        <p:nvSpPr>
          <p:cNvPr id="4" name="矩形 3"/>
          <p:cNvSpPr>
            <a:spLocks noGrp="1"/>
          </p:cNvSpPr>
          <p:nvPr/>
        </p:nvSpPr>
        <p:spPr>
          <a:xfrm>
            <a:off x="952500" y="1562100"/>
            <a:ext cx="4000500" cy="381000"/>
          </a:xfrm>
          <a:prstGeom prst="rect">
            <a:avLst/>
          </a:prstGeom>
          <a:noFill/>
          <a:ln w="0">
            <a:noFill/>
          </a:ln>
        </p:spPr>
        <p:txBody>
          <a:bodyPr lIns="0" tIns="0" rIns="0" bIns="0" anchor="t">
            <a:noAutofit/>
          </a:bodyPr>
          <a:lstStyle/>
          <a:p>
            <a:pPr algn="l">
              <a:lnSpc>
                <a:spcPct val="108000"/>
              </a:lnSpc>
              <a:buNone/>
              <a:defRPr sz="2100" b="1" i="0">
                <a:solidFill>
                  <a:srgbClr val="17324D"/>
                </a:solidFill>
                <a:latin typeface="Bitstream Charter"/>
                <a:ea typeface="Bitstream Charter"/>
                <a:cs typeface="Bitstream Charter"/>
              </a:defRPr>
            </a:pPr>
            <a:r>
              <a:rPr sz="2100" b="1" i="0">
                <a:solidFill>
                  <a:srgbClr val="17324D"/>
                </a:solidFill>
                <a:latin typeface="Bitstream Charter"/>
                <a:ea typeface="Bitstream Charter"/>
                <a:cs typeface="Bitstream Charter"/>
              </a:rPr>
              <a:t>Alibaba plaintiffs</a:t>
            </a:r>
            <a:endParaRPr sz="2100" b="1" i="0">
              <a:solidFill>
                <a:srgbClr val="17324D"/>
              </a:solidFill>
              <a:latin typeface="Bitstream Charter"/>
              <a:ea typeface="Bitstream Charter"/>
              <a:cs typeface="Bitstream Charter"/>
            </a:endParaRPr>
          </a:p>
        </p:txBody>
      </p:sp>
      <p:sp>
        <p:nvSpPr>
          <p:cNvPr id="5" name="矩形 4"/>
          <p:cNvSpPr>
            <a:spLocks noGrp="1"/>
          </p:cNvSpPr>
          <p:nvPr/>
        </p:nvSpPr>
        <p:spPr>
          <a:xfrm>
            <a:off x="6500553" y="1562100"/>
            <a:ext cx="5024697" cy="381000"/>
          </a:xfrm>
          <a:prstGeom prst="rect">
            <a:avLst/>
          </a:prstGeom>
          <a:noFill/>
          <a:ln w="0">
            <a:noFill/>
          </a:ln>
        </p:spPr>
        <p:txBody>
          <a:bodyPr lIns="0" tIns="0" rIns="0" bIns="0" anchor="t">
            <a:noAutofit/>
          </a:bodyPr>
          <a:lstStyle/>
          <a:p>
            <a:pPr algn="r">
              <a:lnSpc>
                <a:spcPct val="108000"/>
              </a:lnSpc>
              <a:buNone/>
              <a:defRPr sz="2100" b="1" i="0">
                <a:solidFill>
                  <a:srgbClr val="17324D"/>
                </a:solidFill>
                <a:latin typeface="Bitstream Charter"/>
                <a:ea typeface="Bitstream Charter"/>
                <a:cs typeface="Bitstream Charter"/>
              </a:defRPr>
            </a:pPr>
            <a:r>
              <a:rPr sz="2100" b="1" i="0" dirty="0">
                <a:solidFill>
                  <a:srgbClr val="17324D"/>
                </a:solidFill>
                <a:latin typeface="Bitstream Charter"/>
                <a:ea typeface="Bitstream Charter"/>
                <a:cs typeface="Bitstream Charter"/>
              </a:rPr>
              <a:t>Li </a:t>
            </a:r>
            <a:r>
              <a:rPr lang="en-US" sz="2100" b="1" i="0" dirty="0">
                <a:solidFill>
                  <a:srgbClr val="17324D"/>
                </a:solidFill>
                <a:latin typeface="Bitstream Charter"/>
                <a:ea typeface="Bitstream Charter"/>
                <a:cs typeface="Bitstream Charter"/>
              </a:rPr>
              <a:t>[</a:t>
            </a:r>
            <a:r>
              <a:rPr sz="2100" b="1" i="0" dirty="0">
                <a:solidFill>
                  <a:srgbClr val="17324D"/>
                </a:solidFill>
                <a:latin typeface="Bitstream Charter"/>
                <a:ea typeface="Bitstream Charter"/>
                <a:cs typeface="Bitstream Charter"/>
              </a:rPr>
              <a:t>the </a:t>
            </a:r>
            <a:r>
              <a:rPr sz="2100" b="1" i="0" dirty="0" err="1">
                <a:solidFill>
                  <a:srgbClr val="17324D"/>
                </a:solidFill>
                <a:latin typeface="Bitstream Charter"/>
                <a:ea typeface="Bitstream Charter"/>
                <a:cs typeface="Bitstream Charter"/>
              </a:rPr>
              <a:t>Baijiahao</a:t>
            </a:r>
            <a:r>
              <a:rPr sz="2100" b="1" i="0" dirty="0">
                <a:solidFill>
                  <a:srgbClr val="17324D"/>
                </a:solidFill>
                <a:latin typeface="Bitstream Charter"/>
                <a:ea typeface="Bitstream Charter"/>
                <a:cs typeface="Bitstream Charter"/>
              </a:rPr>
              <a:t> </a:t>
            </a:r>
            <a:r>
              <a:rPr lang="en-US" sz="2100" b="1" i="0" dirty="0">
                <a:solidFill>
                  <a:srgbClr val="17324D"/>
                </a:solidFill>
                <a:latin typeface="Bitstream Charter"/>
                <a:ea typeface="Bitstream Charter"/>
                <a:cs typeface="Bitstream Charter"/>
              </a:rPr>
              <a:t>(self-media) </a:t>
            </a:r>
            <a:r>
              <a:rPr sz="2100" b="1" i="0" dirty="0">
                <a:solidFill>
                  <a:srgbClr val="17324D"/>
                </a:solidFill>
                <a:latin typeface="Bitstream Charter"/>
                <a:ea typeface="Bitstream Charter"/>
                <a:cs typeface="Bitstream Charter"/>
              </a:rPr>
              <a:t>account</a:t>
            </a:r>
            <a:r>
              <a:rPr lang="en-US" sz="2100" b="1" i="0" dirty="0">
                <a:solidFill>
                  <a:srgbClr val="17324D"/>
                </a:solidFill>
                <a:latin typeface="Bitstream Charter"/>
                <a:ea typeface="Bitstream Charter"/>
                <a:cs typeface="Bitstream Charter"/>
              </a:rPr>
              <a:t>]</a:t>
            </a:r>
            <a:endParaRPr lang="en-US" sz="2100" b="1" i="0" dirty="0">
              <a:solidFill>
                <a:srgbClr val="17324D"/>
              </a:solidFill>
              <a:latin typeface="Bitstream Charter"/>
              <a:ea typeface="Bitstream Charter"/>
              <a:cs typeface="Bitstream Charter"/>
            </a:endParaRPr>
          </a:p>
        </p:txBody>
      </p:sp>
      <p:sp>
        <p:nvSpPr>
          <p:cNvPr id="6" name="矩形 5"/>
          <p:cNvSpPr>
            <a:spLocks noGrp="1"/>
          </p:cNvSpPr>
          <p:nvPr/>
        </p:nvSpPr>
        <p:spPr>
          <a:xfrm>
            <a:off x="6076950" y="1543050"/>
            <a:ext cx="28575" cy="3714750"/>
          </a:xfrm>
          <a:prstGeom prst="rect">
            <a:avLst/>
          </a:prstGeom>
          <a:solidFill>
            <a:srgbClr val="F28C28"/>
          </a:solidFill>
          <a:ln w="0">
            <a:solidFill>
              <a:srgbClr val="F28C28"/>
            </a:solidFill>
          </a:ln>
        </p:spPr>
      </p:sp>
      <p:sp>
        <p:nvSpPr>
          <p:cNvPr id="7" name="矩形 6"/>
          <p:cNvSpPr>
            <a:spLocks noGrp="1"/>
          </p:cNvSpPr>
          <p:nvPr/>
        </p:nvSpPr>
        <p:spPr>
          <a:xfrm>
            <a:off x="952500" y="2266950"/>
            <a:ext cx="2095500" cy="266700"/>
          </a:xfrm>
          <a:prstGeom prst="rect">
            <a:avLst/>
          </a:prstGeom>
          <a:noFill/>
          <a:ln w="0">
            <a:noFill/>
          </a:ln>
        </p:spPr>
        <p:txBody>
          <a:bodyPr lIns="0" tIns="0" rIns="0" bIns="0" anchor="t">
            <a:noAutofit/>
          </a:bodyPr>
          <a:lstStyle/>
          <a:p>
            <a:pPr algn="l">
              <a:lnSpc>
                <a:spcPct val="108000"/>
              </a:lnSpc>
              <a:buNone/>
              <a:defRPr sz="1350" b="1" i="0">
                <a:solidFill>
                  <a:srgbClr val="2D6FB4"/>
                </a:solidFill>
                <a:latin typeface="Bitstream Charter"/>
                <a:ea typeface="Bitstream Charter"/>
                <a:cs typeface="Bitstream Charter"/>
              </a:defRPr>
            </a:pPr>
            <a:r>
              <a:rPr sz="1350" b="1" i="0">
                <a:solidFill>
                  <a:srgbClr val="2D6FB4"/>
                </a:solidFill>
                <a:latin typeface="Bitstream Charter"/>
                <a:ea typeface="Bitstream Charter"/>
                <a:cs typeface="Bitstream Charter"/>
              </a:rPr>
              <a:t>Protected name</a:t>
            </a:r>
            <a:endParaRPr sz="1350" b="1" i="0">
              <a:solidFill>
                <a:srgbClr val="2D6FB4"/>
              </a:solidFill>
              <a:latin typeface="Bitstream Charter"/>
              <a:ea typeface="Bitstream Charter"/>
              <a:cs typeface="Bitstream Charter"/>
            </a:endParaRPr>
          </a:p>
        </p:txBody>
      </p:sp>
      <p:sp>
        <p:nvSpPr>
          <p:cNvPr id="8" name="矩形 7"/>
          <p:cNvSpPr>
            <a:spLocks noGrp="1"/>
          </p:cNvSpPr>
          <p:nvPr/>
        </p:nvSpPr>
        <p:spPr>
          <a:xfrm>
            <a:off x="952500" y="2590800"/>
            <a:ext cx="4000500" cy="514350"/>
          </a:xfrm>
          <a:prstGeom prst="rect">
            <a:avLst/>
          </a:prstGeom>
          <a:noFill/>
          <a:ln w="0">
            <a:noFill/>
          </a:ln>
        </p:spPr>
        <p:txBody>
          <a:bodyPr lIns="0" tIns="0" rIns="0" bIns="0" anchor="t">
            <a:noAutofit/>
          </a:bodyPr>
          <a:lstStyle/>
          <a:p>
            <a:pPr algn="l">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Alibaba had substantial public recognition.</a:t>
            </a:r>
            <a:endParaRPr sz="1575" b="0" i="0">
              <a:solidFill>
                <a:srgbClr val="1F2933"/>
              </a:solidFill>
              <a:latin typeface="Bitstream Charter"/>
              <a:ea typeface="Bitstream Charter"/>
              <a:cs typeface="Bitstream Charter"/>
            </a:endParaRPr>
          </a:p>
        </p:txBody>
      </p:sp>
      <p:sp>
        <p:nvSpPr>
          <p:cNvPr id="9" name="矩形 8"/>
          <p:cNvSpPr>
            <a:spLocks noGrp="1"/>
          </p:cNvSpPr>
          <p:nvPr/>
        </p:nvSpPr>
        <p:spPr>
          <a:xfrm>
            <a:off x="7239000" y="2266950"/>
            <a:ext cx="2095500" cy="266700"/>
          </a:xfrm>
          <a:prstGeom prst="rect">
            <a:avLst/>
          </a:prstGeom>
          <a:noFill/>
          <a:ln w="0">
            <a:noFill/>
          </a:ln>
        </p:spPr>
        <p:txBody>
          <a:bodyPr lIns="0" tIns="0" rIns="0" bIns="0" anchor="t">
            <a:noAutofit/>
          </a:bodyPr>
          <a:lstStyle/>
          <a:p>
            <a:pPr algn="l">
              <a:lnSpc>
                <a:spcPct val="108000"/>
              </a:lnSpc>
              <a:buNone/>
              <a:defRPr sz="1350" b="1" i="0">
                <a:solidFill>
                  <a:srgbClr val="F28C28"/>
                </a:solidFill>
                <a:latin typeface="Bitstream Charter"/>
                <a:ea typeface="Bitstream Charter"/>
                <a:cs typeface="Bitstream Charter"/>
              </a:defRPr>
            </a:pPr>
            <a:r>
              <a:rPr sz="1350" b="1" i="0">
                <a:solidFill>
                  <a:srgbClr val="F28C28"/>
                </a:solidFill>
                <a:latin typeface="Bitstream Charter"/>
                <a:ea typeface="Bitstream Charter"/>
                <a:cs typeface="Bitstream Charter"/>
              </a:rPr>
              <a:t>Professional account</a:t>
            </a:r>
            <a:endParaRPr sz="1350" b="1" i="0">
              <a:solidFill>
                <a:srgbClr val="F28C28"/>
              </a:solidFill>
              <a:latin typeface="Bitstream Charter"/>
              <a:ea typeface="Bitstream Charter"/>
              <a:cs typeface="Bitstream Charter"/>
            </a:endParaRPr>
          </a:p>
        </p:txBody>
      </p:sp>
      <p:sp>
        <p:nvSpPr>
          <p:cNvPr id="10" name="矩形 9"/>
          <p:cNvSpPr>
            <a:spLocks noGrp="1"/>
          </p:cNvSpPr>
          <p:nvPr/>
        </p:nvSpPr>
        <p:spPr>
          <a:xfrm>
            <a:off x="7239000" y="2590800"/>
            <a:ext cx="4000500" cy="514350"/>
          </a:xfrm>
          <a:prstGeom prst="rect">
            <a:avLst/>
          </a:prstGeom>
          <a:noFill/>
          <a:ln w="0">
            <a:noFill/>
          </a:ln>
        </p:spPr>
        <p:txBody>
          <a:bodyPr lIns="0" tIns="0" rIns="0" bIns="0" anchor="t">
            <a:noAutofit/>
          </a:bodyPr>
          <a:lstStyle/>
          <a:p>
            <a:pPr algn="r">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Platform certification and MCN affiliation.</a:t>
            </a:r>
            <a:endParaRPr sz="1575" b="0" i="0">
              <a:solidFill>
                <a:srgbClr val="1F2933"/>
              </a:solidFill>
              <a:latin typeface="Bitstream Charter"/>
              <a:ea typeface="Bitstream Charter"/>
              <a:cs typeface="Bitstream Charter"/>
            </a:endParaRPr>
          </a:p>
        </p:txBody>
      </p:sp>
      <p:sp>
        <p:nvSpPr>
          <p:cNvPr id="11" name="矩形 10"/>
          <p:cNvSpPr>
            <a:spLocks noGrp="1"/>
          </p:cNvSpPr>
          <p:nvPr/>
        </p:nvSpPr>
        <p:spPr>
          <a:xfrm>
            <a:off x="952500" y="3333750"/>
            <a:ext cx="2095500" cy="266700"/>
          </a:xfrm>
          <a:prstGeom prst="rect">
            <a:avLst/>
          </a:prstGeom>
          <a:noFill/>
          <a:ln w="0">
            <a:noFill/>
          </a:ln>
        </p:spPr>
        <p:txBody>
          <a:bodyPr lIns="0" tIns="0" rIns="0" bIns="0" anchor="t">
            <a:noAutofit/>
          </a:bodyPr>
          <a:lstStyle/>
          <a:p>
            <a:pPr algn="l">
              <a:lnSpc>
                <a:spcPct val="108000"/>
              </a:lnSpc>
              <a:buNone/>
              <a:defRPr sz="1350" b="1" i="0">
                <a:solidFill>
                  <a:srgbClr val="2D6FB4"/>
                </a:solidFill>
                <a:latin typeface="Bitstream Charter"/>
                <a:ea typeface="Bitstream Charter"/>
                <a:cs typeface="Bitstream Charter"/>
              </a:defRPr>
            </a:pPr>
            <a:r>
              <a:rPr sz="1350" b="1" i="0">
                <a:solidFill>
                  <a:srgbClr val="2D6FB4"/>
                </a:solidFill>
                <a:latin typeface="Bitstream Charter"/>
                <a:ea typeface="Bitstream Charter"/>
                <a:cs typeface="Bitstream Charter"/>
              </a:rPr>
              <a:t>E-commerce operations</a:t>
            </a:r>
            <a:endParaRPr sz="1350" b="1" i="0">
              <a:solidFill>
                <a:srgbClr val="2D6FB4"/>
              </a:solidFill>
              <a:latin typeface="Bitstream Charter"/>
              <a:ea typeface="Bitstream Charter"/>
              <a:cs typeface="Bitstream Charter"/>
            </a:endParaRPr>
          </a:p>
        </p:txBody>
      </p:sp>
      <p:sp>
        <p:nvSpPr>
          <p:cNvPr id="12" name="矩形 11"/>
          <p:cNvSpPr>
            <a:spLocks noGrp="1"/>
          </p:cNvSpPr>
          <p:nvPr/>
        </p:nvSpPr>
        <p:spPr>
          <a:xfrm>
            <a:off x="952500" y="3657600"/>
            <a:ext cx="4000500" cy="514350"/>
          </a:xfrm>
          <a:prstGeom prst="rect">
            <a:avLst/>
          </a:prstGeom>
          <a:noFill/>
          <a:ln w="0">
            <a:noFill/>
          </a:ln>
        </p:spPr>
        <p:txBody>
          <a:bodyPr lIns="0" tIns="0" rIns="0" bIns="0" anchor="t">
            <a:noAutofit/>
          </a:bodyPr>
          <a:lstStyle/>
          <a:p>
            <a:pPr algn="l">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Alibaba.com, 1688, Taobao, and Tmall.</a:t>
            </a:r>
            <a:endParaRPr sz="1575" b="0" i="0">
              <a:solidFill>
                <a:srgbClr val="1F2933"/>
              </a:solidFill>
              <a:latin typeface="Bitstream Charter"/>
              <a:ea typeface="Bitstream Charter"/>
              <a:cs typeface="Bitstream Charter"/>
            </a:endParaRPr>
          </a:p>
        </p:txBody>
      </p:sp>
      <p:sp>
        <p:nvSpPr>
          <p:cNvPr id="13" name="矩形 12"/>
          <p:cNvSpPr>
            <a:spLocks noGrp="1"/>
          </p:cNvSpPr>
          <p:nvPr/>
        </p:nvSpPr>
        <p:spPr>
          <a:xfrm>
            <a:off x="7239000" y="3333750"/>
            <a:ext cx="2095500" cy="266700"/>
          </a:xfrm>
          <a:prstGeom prst="rect">
            <a:avLst/>
          </a:prstGeom>
          <a:noFill/>
          <a:ln w="0">
            <a:noFill/>
          </a:ln>
        </p:spPr>
        <p:txBody>
          <a:bodyPr lIns="0" tIns="0" rIns="0" bIns="0" anchor="t">
            <a:noAutofit/>
          </a:bodyPr>
          <a:lstStyle/>
          <a:p>
            <a:pPr algn="l">
              <a:lnSpc>
                <a:spcPct val="108000"/>
              </a:lnSpc>
              <a:buNone/>
              <a:defRPr sz="1350" b="1" i="0">
                <a:solidFill>
                  <a:srgbClr val="F28C28"/>
                </a:solidFill>
                <a:latin typeface="Bitstream Charter"/>
                <a:ea typeface="Bitstream Charter"/>
                <a:cs typeface="Bitstream Charter"/>
              </a:defRPr>
            </a:pPr>
            <a:r>
              <a:rPr sz="1350" b="1" i="0">
                <a:solidFill>
                  <a:srgbClr val="F28C28"/>
                </a:solidFill>
                <a:latin typeface="Bitstream Charter"/>
                <a:ea typeface="Bitstream Charter"/>
                <a:cs typeface="Bitstream Charter"/>
              </a:rPr>
              <a:t>Commercial activity</a:t>
            </a:r>
            <a:endParaRPr sz="1350" b="1" i="0">
              <a:solidFill>
                <a:srgbClr val="F28C28"/>
              </a:solidFill>
              <a:latin typeface="Bitstream Charter"/>
              <a:ea typeface="Bitstream Charter"/>
              <a:cs typeface="Bitstream Charter"/>
            </a:endParaRPr>
          </a:p>
        </p:txBody>
      </p:sp>
      <p:sp>
        <p:nvSpPr>
          <p:cNvPr id="14" name="矩形 13"/>
          <p:cNvSpPr>
            <a:spLocks noGrp="1"/>
          </p:cNvSpPr>
          <p:nvPr/>
        </p:nvSpPr>
        <p:spPr>
          <a:xfrm>
            <a:off x="7239000" y="3657600"/>
            <a:ext cx="4000500" cy="514350"/>
          </a:xfrm>
          <a:prstGeom prst="rect">
            <a:avLst/>
          </a:prstGeom>
          <a:noFill/>
          <a:ln w="0">
            <a:noFill/>
          </a:ln>
        </p:spPr>
        <p:txBody>
          <a:bodyPr lIns="0" tIns="0" rIns="0" bIns="0" anchor="t">
            <a:noAutofit/>
          </a:bodyPr>
          <a:lstStyle/>
          <a:p>
            <a:pPr algn="r">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Paid promotion, livestream consulting, and product sales.</a:t>
            </a:r>
            <a:endParaRPr sz="1575" b="0" i="0">
              <a:solidFill>
                <a:srgbClr val="1F2933"/>
              </a:solidFill>
              <a:latin typeface="Bitstream Charter"/>
              <a:ea typeface="Bitstream Charter"/>
              <a:cs typeface="Bitstream Charter"/>
            </a:endParaRPr>
          </a:p>
        </p:txBody>
      </p:sp>
      <p:sp>
        <p:nvSpPr>
          <p:cNvPr id="15" name="矩形 14"/>
          <p:cNvSpPr>
            <a:spLocks noGrp="1"/>
          </p:cNvSpPr>
          <p:nvPr/>
        </p:nvSpPr>
        <p:spPr>
          <a:xfrm>
            <a:off x="952500" y="4400550"/>
            <a:ext cx="2095500" cy="266700"/>
          </a:xfrm>
          <a:prstGeom prst="rect">
            <a:avLst/>
          </a:prstGeom>
          <a:noFill/>
          <a:ln w="0">
            <a:noFill/>
          </a:ln>
        </p:spPr>
        <p:txBody>
          <a:bodyPr lIns="0" tIns="0" rIns="0" bIns="0" anchor="t">
            <a:noAutofit/>
          </a:bodyPr>
          <a:lstStyle/>
          <a:p>
            <a:pPr algn="l">
              <a:lnSpc>
                <a:spcPct val="108000"/>
              </a:lnSpc>
              <a:buNone/>
              <a:defRPr sz="1350" b="1" i="0">
                <a:solidFill>
                  <a:srgbClr val="2D6FB4"/>
                </a:solidFill>
                <a:latin typeface="Bitstream Charter"/>
                <a:ea typeface="Bitstream Charter"/>
                <a:cs typeface="Bitstream Charter"/>
              </a:defRPr>
            </a:pPr>
            <a:r>
              <a:rPr sz="1350" b="1" i="0">
                <a:solidFill>
                  <a:srgbClr val="2D6FB4"/>
                </a:solidFill>
                <a:latin typeface="Bitstream Charter"/>
                <a:ea typeface="Bitstream Charter"/>
                <a:cs typeface="Bitstream Charter"/>
              </a:rPr>
              <a:t>Claimed harm</a:t>
            </a:r>
            <a:endParaRPr sz="1350" b="1" i="0">
              <a:solidFill>
                <a:srgbClr val="2D6FB4"/>
              </a:solidFill>
              <a:latin typeface="Bitstream Charter"/>
              <a:ea typeface="Bitstream Charter"/>
              <a:cs typeface="Bitstream Charter"/>
            </a:endParaRPr>
          </a:p>
        </p:txBody>
      </p:sp>
      <p:sp>
        <p:nvSpPr>
          <p:cNvPr id="16" name="矩形 15"/>
          <p:cNvSpPr>
            <a:spLocks noGrp="1"/>
          </p:cNvSpPr>
          <p:nvPr/>
        </p:nvSpPr>
        <p:spPr>
          <a:xfrm>
            <a:off x="952500" y="4724400"/>
            <a:ext cx="4000500" cy="514350"/>
          </a:xfrm>
          <a:prstGeom prst="rect">
            <a:avLst/>
          </a:prstGeom>
          <a:noFill/>
          <a:ln w="0">
            <a:noFill/>
          </a:ln>
        </p:spPr>
        <p:txBody>
          <a:bodyPr lIns="0" tIns="0" rIns="0" bIns="0" anchor="t">
            <a:noAutofit/>
          </a:bodyPr>
          <a:lstStyle/>
          <a:p>
            <a:pPr algn="l">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False affiliation could affect reputation and business.</a:t>
            </a:r>
            <a:endParaRPr sz="1575" b="0" i="0">
              <a:solidFill>
                <a:srgbClr val="1F2933"/>
              </a:solidFill>
              <a:latin typeface="Bitstream Charter"/>
              <a:ea typeface="Bitstream Charter"/>
              <a:cs typeface="Bitstream Charter"/>
            </a:endParaRPr>
          </a:p>
        </p:txBody>
      </p:sp>
      <p:sp>
        <p:nvSpPr>
          <p:cNvPr id="17" name="矩形 16"/>
          <p:cNvSpPr>
            <a:spLocks noGrp="1"/>
          </p:cNvSpPr>
          <p:nvPr/>
        </p:nvSpPr>
        <p:spPr>
          <a:xfrm>
            <a:off x="7239000" y="4400550"/>
            <a:ext cx="2095500" cy="266700"/>
          </a:xfrm>
          <a:prstGeom prst="rect">
            <a:avLst/>
          </a:prstGeom>
          <a:noFill/>
          <a:ln w="0">
            <a:noFill/>
          </a:ln>
        </p:spPr>
        <p:txBody>
          <a:bodyPr lIns="0" tIns="0" rIns="0" bIns="0" anchor="t">
            <a:noAutofit/>
          </a:bodyPr>
          <a:lstStyle/>
          <a:p>
            <a:pPr algn="l">
              <a:lnSpc>
                <a:spcPct val="108000"/>
              </a:lnSpc>
              <a:buNone/>
              <a:defRPr sz="1350" b="1" i="0">
                <a:solidFill>
                  <a:srgbClr val="F28C28"/>
                </a:solidFill>
                <a:latin typeface="Bitstream Charter"/>
                <a:ea typeface="Bitstream Charter"/>
                <a:cs typeface="Bitstream Charter"/>
              </a:defRPr>
            </a:pPr>
            <a:r>
              <a:rPr sz="1350" b="1" i="0">
                <a:solidFill>
                  <a:srgbClr val="F28C28"/>
                </a:solidFill>
                <a:latin typeface="Bitstream Charter"/>
                <a:ea typeface="Bitstream Charter"/>
                <a:cs typeface="Bitstream Charter"/>
              </a:rPr>
              <a:t>Market reach</a:t>
            </a:r>
            <a:endParaRPr sz="1350" b="1" i="0">
              <a:solidFill>
                <a:srgbClr val="F28C28"/>
              </a:solidFill>
              <a:latin typeface="Bitstream Charter"/>
              <a:ea typeface="Bitstream Charter"/>
              <a:cs typeface="Bitstream Charter"/>
            </a:endParaRPr>
          </a:p>
        </p:txBody>
      </p:sp>
      <p:sp>
        <p:nvSpPr>
          <p:cNvPr id="18" name="矩形 17"/>
          <p:cNvSpPr>
            <a:spLocks noGrp="1"/>
          </p:cNvSpPr>
          <p:nvPr/>
        </p:nvSpPr>
        <p:spPr>
          <a:xfrm>
            <a:off x="7239000" y="4724400"/>
            <a:ext cx="4000500" cy="514350"/>
          </a:xfrm>
          <a:prstGeom prst="rect">
            <a:avLst/>
          </a:prstGeom>
          <a:noFill/>
          <a:ln w="0">
            <a:noFill/>
          </a:ln>
        </p:spPr>
        <p:txBody>
          <a:bodyPr lIns="0" tIns="0" rIns="0" bIns="0" anchor="t">
            <a:noAutofit/>
          </a:bodyPr>
          <a:lstStyle/>
          <a:p>
            <a:pPr algn="r">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67,000 followers and 14,000 published items.</a:t>
            </a:r>
            <a:endParaRPr sz="1575" b="0" i="0">
              <a:solidFill>
                <a:srgbClr val="1F2933"/>
              </a:solidFill>
              <a:latin typeface="Bitstream Charter"/>
              <a:ea typeface="Bitstream Charter"/>
              <a:cs typeface="Bitstream Charter"/>
            </a:endParaRPr>
          </a:p>
        </p:txBody>
      </p:sp>
      <p:sp>
        <p:nvSpPr>
          <p:cNvPr id="19" name="圆角矩形 18"/>
          <p:cNvSpPr>
            <a:spLocks noGrp="1"/>
          </p:cNvSpPr>
          <p:nvPr/>
        </p:nvSpPr>
        <p:spPr>
          <a:xfrm>
            <a:off x="4572000" y="5429250"/>
            <a:ext cx="3048000" cy="609600"/>
          </a:xfrm>
          <a:prstGeom prst="roundRect">
            <a:avLst>
              <a:gd name="adj" fmla="val 15625"/>
            </a:avLst>
          </a:prstGeom>
          <a:solidFill>
            <a:srgbClr val="FBE9D5"/>
          </a:solidFill>
          <a:ln w="14288">
            <a:solidFill>
              <a:srgbClr val="F28C28"/>
            </a:solidFill>
          </a:ln>
        </p:spPr>
        <p:txBody>
          <a:bodyPr lIns="95250" tIns="76200" rIns="95250" bIns="76200" anchor="ctr">
            <a:noAutofit/>
          </a:bodyPr>
          <a:lstStyle/>
          <a:p>
            <a:pPr algn="ctr">
              <a:lnSpc>
                <a:spcPct val="105000"/>
              </a:lnSpc>
              <a:buNone/>
              <a:defRPr sz="1650" b="1" i="0">
                <a:solidFill>
                  <a:srgbClr val="17324D"/>
                </a:solidFill>
                <a:latin typeface="Bitstream Charter"/>
                <a:ea typeface="Bitstream Charter"/>
                <a:cs typeface="Bitstream Charter"/>
              </a:defRPr>
            </a:pPr>
            <a:r>
              <a:rPr sz="1650" b="1" i="0">
                <a:solidFill>
                  <a:srgbClr val="17324D"/>
                </a:solidFill>
                <a:latin typeface="Bitstream Charter"/>
                <a:ea typeface="Bitstream Charter"/>
                <a:cs typeface="Bitstream Charter"/>
              </a:rPr>
              <a:t>Competitive relationship</a:t>
            </a:r>
            <a:endParaRPr sz="1650" b="1" i="0">
              <a:solidFill>
                <a:srgbClr val="17324D"/>
              </a:solidFill>
              <a:latin typeface="Bitstream Charter"/>
              <a:ea typeface="Bitstream Charter"/>
              <a:cs typeface="Bitstream Charte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2.1 </a:t>
            </a:r>
            <a:r>
              <a:rPr sz="2850" b="1" i="0" dirty="0">
                <a:solidFill>
                  <a:srgbClr val="17324D"/>
                </a:solidFill>
                <a:latin typeface="Bitstream Charter"/>
                <a:ea typeface="Bitstream Charter"/>
                <a:cs typeface="Bitstream Charter"/>
              </a:rPr>
              <a:t>Factual sequence</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4</a:t>
            </a:r>
            <a:endParaRPr sz="975" b="0" i="0">
              <a:solidFill>
                <a:srgbClr val="5D6B78"/>
              </a:solidFill>
              <a:latin typeface="Bitstream Charter"/>
              <a:ea typeface="Bitstream Charter"/>
              <a:cs typeface="Bitstream Charter"/>
            </a:endParaRPr>
          </a:p>
        </p:txBody>
      </p:sp>
      <p:sp>
        <p:nvSpPr>
          <p:cNvPr id="4" name="椭圆 3"/>
          <p:cNvSpPr>
            <a:spLocks noGrp="1"/>
          </p:cNvSpPr>
          <p:nvPr/>
        </p:nvSpPr>
        <p:spPr>
          <a:xfrm>
            <a:off x="800100" y="2266950"/>
            <a:ext cx="666750" cy="666750"/>
          </a:xfrm>
          <a:prstGeom prst="ellipse">
            <a:avLst/>
          </a:prstGeom>
          <a:solidFill>
            <a:srgbClr val="E8F0F7"/>
          </a:solidFill>
          <a:ln w="19050">
            <a:solidFill>
              <a:srgbClr val="2D6FB4"/>
            </a:solidFill>
          </a:ln>
        </p:spPr>
        <p:txBody>
          <a:bodyPr lIns="0" tIns="0" rIns="0" bIns="0" anchor="ctr">
            <a:noAutofit/>
          </a:bodyPr>
          <a:lstStyle/>
          <a:p>
            <a:pPr algn="ctr">
              <a:lnSpc>
                <a:spcPct val="105000"/>
              </a:lnSpc>
              <a:buNone/>
              <a:defRPr sz="2025" b="1" i="0">
                <a:solidFill>
                  <a:srgbClr val="17324D"/>
                </a:solidFill>
                <a:latin typeface="Bitstream Charter"/>
                <a:ea typeface="Bitstream Charter"/>
                <a:cs typeface="Bitstream Charter"/>
              </a:defRPr>
            </a:pPr>
            <a:r>
              <a:rPr sz="2025" b="1" i="0">
                <a:solidFill>
                  <a:srgbClr val="17324D"/>
                </a:solidFill>
                <a:latin typeface="Bitstream Charter"/>
                <a:ea typeface="Bitstream Charter"/>
                <a:cs typeface="Bitstream Charter"/>
              </a:rPr>
              <a:t>1</a:t>
            </a:r>
            <a:endParaRPr sz="2025" b="1" i="0">
              <a:solidFill>
                <a:srgbClr val="17324D"/>
              </a:solidFill>
              <a:latin typeface="Bitstream Charter"/>
              <a:ea typeface="Bitstream Charter"/>
              <a:cs typeface="Bitstream Charter"/>
            </a:endParaRPr>
          </a:p>
        </p:txBody>
      </p:sp>
      <p:sp>
        <p:nvSpPr>
          <p:cNvPr id="5" name="矩形 4"/>
          <p:cNvSpPr>
            <a:spLocks noGrp="1"/>
          </p:cNvSpPr>
          <p:nvPr/>
        </p:nvSpPr>
        <p:spPr>
          <a:xfrm>
            <a:off x="400050" y="3219450"/>
            <a:ext cx="1466850" cy="323850"/>
          </a:xfrm>
          <a:prstGeom prst="rect">
            <a:avLst/>
          </a:prstGeom>
          <a:noFill/>
          <a:ln w="0">
            <a:noFill/>
          </a:ln>
        </p:spPr>
        <p:txBody>
          <a:bodyPr lIns="0" tIns="0" rIns="0" bIns="0" anchor="t">
            <a:noAutofit/>
          </a:bodyPr>
          <a:lstStyle/>
          <a:p>
            <a:pPr algn="ctr">
              <a:lnSpc>
                <a:spcPct val="108000"/>
              </a:lnSpc>
              <a:buNone/>
              <a:defRPr sz="1500" b="1" i="0">
                <a:solidFill>
                  <a:srgbClr val="17324D"/>
                </a:solidFill>
                <a:latin typeface="Bitstream Charter"/>
                <a:ea typeface="Bitstream Charter"/>
                <a:cs typeface="Bitstream Charter"/>
              </a:defRPr>
            </a:pPr>
            <a:r>
              <a:rPr sz="1500" b="1" i="0">
                <a:solidFill>
                  <a:srgbClr val="17324D"/>
                </a:solidFill>
                <a:latin typeface="Bitstream Charter"/>
                <a:ea typeface="Bitstream Charter"/>
                <a:cs typeface="Bitstream Charter"/>
              </a:rPr>
              <a:t>Prompt</a:t>
            </a:r>
            <a:endParaRPr sz="1500" b="1" i="0">
              <a:solidFill>
                <a:srgbClr val="17324D"/>
              </a:solidFill>
              <a:latin typeface="Bitstream Charter"/>
              <a:ea typeface="Bitstream Charter"/>
              <a:cs typeface="Bitstream Charter"/>
            </a:endParaRPr>
          </a:p>
        </p:txBody>
      </p:sp>
      <p:sp>
        <p:nvSpPr>
          <p:cNvPr id="6" name="矩形 5"/>
          <p:cNvSpPr>
            <a:spLocks noGrp="1"/>
          </p:cNvSpPr>
          <p:nvPr/>
        </p:nvSpPr>
        <p:spPr>
          <a:xfrm>
            <a:off x="285750" y="3676650"/>
            <a:ext cx="1695450" cy="1143000"/>
          </a:xfrm>
          <a:prstGeom prst="rect">
            <a:avLst/>
          </a:prstGeom>
          <a:noFill/>
          <a:ln w="0">
            <a:noFill/>
          </a:ln>
        </p:spPr>
        <p:txBody>
          <a:bodyPr lIns="0" tIns="0" rIns="0" bIns="0" anchor="t">
            <a:noAutofit/>
          </a:bodyPr>
          <a:lstStyle/>
          <a:p>
            <a:pPr algn="ctr">
              <a:lnSpc>
                <a:spcPct val="108000"/>
              </a:lnSpc>
              <a:buNone/>
              <a:defRPr sz="1315" b="0" i="0">
                <a:solidFill>
                  <a:srgbClr val="5D6B78"/>
                </a:solidFill>
                <a:latin typeface="Bitstream Charter"/>
                <a:ea typeface="Bitstream Charter"/>
                <a:cs typeface="Bitstream Charter"/>
              </a:defRPr>
            </a:pPr>
            <a:r>
              <a:rPr sz="1315" b="0" i="0">
                <a:solidFill>
                  <a:srgbClr val="5D6B78"/>
                </a:solidFill>
                <a:latin typeface="Bitstream Charter"/>
                <a:ea typeface="Bitstream Charter"/>
                <a:cs typeface="Bitstream Charter"/>
              </a:rPr>
              <a:t>Li requested an original article of more than 1,000 Chinese characters.</a:t>
            </a:r>
            <a:endParaRPr sz="1315" b="0" i="0">
              <a:solidFill>
                <a:srgbClr val="5D6B78"/>
              </a:solidFill>
              <a:latin typeface="Bitstream Charter"/>
              <a:ea typeface="Bitstream Charter"/>
              <a:cs typeface="Bitstream Charter"/>
            </a:endParaRPr>
          </a:p>
        </p:txBody>
      </p:sp>
      <p:sp>
        <p:nvSpPr>
          <p:cNvPr id="7" name="椭圆 6"/>
          <p:cNvSpPr>
            <a:spLocks noGrp="1"/>
          </p:cNvSpPr>
          <p:nvPr/>
        </p:nvSpPr>
        <p:spPr>
          <a:xfrm>
            <a:off x="3009900" y="2266950"/>
            <a:ext cx="666750" cy="666750"/>
          </a:xfrm>
          <a:prstGeom prst="ellipse">
            <a:avLst/>
          </a:prstGeom>
          <a:solidFill>
            <a:srgbClr val="E8F0F7"/>
          </a:solidFill>
          <a:ln w="19050">
            <a:solidFill>
              <a:srgbClr val="2D6FB4"/>
            </a:solidFill>
          </a:ln>
        </p:spPr>
        <p:txBody>
          <a:bodyPr lIns="0" tIns="0" rIns="0" bIns="0" anchor="ctr">
            <a:noAutofit/>
          </a:bodyPr>
          <a:lstStyle/>
          <a:p>
            <a:pPr algn="ctr">
              <a:lnSpc>
                <a:spcPct val="105000"/>
              </a:lnSpc>
              <a:buNone/>
              <a:defRPr sz="2025" b="1" i="0">
                <a:solidFill>
                  <a:srgbClr val="17324D"/>
                </a:solidFill>
                <a:latin typeface="Bitstream Charter"/>
                <a:ea typeface="Bitstream Charter"/>
                <a:cs typeface="Bitstream Charter"/>
              </a:defRPr>
            </a:pPr>
            <a:r>
              <a:rPr sz="2025" b="1" i="0">
                <a:solidFill>
                  <a:srgbClr val="17324D"/>
                </a:solidFill>
                <a:latin typeface="Bitstream Charter"/>
                <a:ea typeface="Bitstream Charter"/>
                <a:cs typeface="Bitstream Charter"/>
              </a:rPr>
              <a:t>2</a:t>
            </a:r>
            <a:endParaRPr sz="2025" b="1" i="0">
              <a:solidFill>
                <a:srgbClr val="17324D"/>
              </a:solidFill>
              <a:latin typeface="Bitstream Charter"/>
              <a:ea typeface="Bitstream Charter"/>
              <a:cs typeface="Bitstream Charter"/>
            </a:endParaRPr>
          </a:p>
        </p:txBody>
      </p:sp>
      <p:sp>
        <p:nvSpPr>
          <p:cNvPr id="8" name="矩形 7"/>
          <p:cNvSpPr>
            <a:spLocks noGrp="1"/>
          </p:cNvSpPr>
          <p:nvPr/>
        </p:nvSpPr>
        <p:spPr>
          <a:xfrm>
            <a:off x="2609850" y="3219450"/>
            <a:ext cx="1466850" cy="323850"/>
          </a:xfrm>
          <a:prstGeom prst="rect">
            <a:avLst/>
          </a:prstGeom>
          <a:noFill/>
          <a:ln w="0">
            <a:noFill/>
          </a:ln>
        </p:spPr>
        <p:txBody>
          <a:bodyPr lIns="0" tIns="0" rIns="0" bIns="0" anchor="t">
            <a:noAutofit/>
          </a:bodyPr>
          <a:lstStyle/>
          <a:p>
            <a:pPr algn="ctr">
              <a:lnSpc>
                <a:spcPct val="108000"/>
              </a:lnSpc>
              <a:buNone/>
              <a:defRPr sz="1500" b="1" i="0">
                <a:solidFill>
                  <a:srgbClr val="17324D"/>
                </a:solidFill>
                <a:latin typeface="Bitstream Charter"/>
                <a:ea typeface="Bitstream Charter"/>
                <a:cs typeface="Bitstream Charter"/>
              </a:defRPr>
            </a:pPr>
            <a:r>
              <a:rPr sz="1500" b="1" i="0">
                <a:solidFill>
                  <a:srgbClr val="17324D"/>
                </a:solidFill>
                <a:latin typeface="Bitstream Charter"/>
                <a:ea typeface="Bitstream Charter"/>
                <a:cs typeface="Bitstream Charter"/>
              </a:rPr>
              <a:t>AI draft</a:t>
            </a:r>
            <a:endParaRPr sz="1500" b="1" i="0">
              <a:solidFill>
                <a:srgbClr val="17324D"/>
              </a:solidFill>
              <a:latin typeface="Bitstream Charter"/>
              <a:ea typeface="Bitstream Charter"/>
              <a:cs typeface="Bitstream Charter"/>
            </a:endParaRPr>
          </a:p>
        </p:txBody>
      </p:sp>
      <p:sp>
        <p:nvSpPr>
          <p:cNvPr id="9" name="矩形 8"/>
          <p:cNvSpPr>
            <a:spLocks noGrp="1"/>
          </p:cNvSpPr>
          <p:nvPr/>
        </p:nvSpPr>
        <p:spPr>
          <a:xfrm>
            <a:off x="2495550" y="3676650"/>
            <a:ext cx="1695450" cy="1143000"/>
          </a:xfrm>
          <a:prstGeom prst="rect">
            <a:avLst/>
          </a:prstGeom>
          <a:noFill/>
          <a:ln w="0">
            <a:noFill/>
          </a:ln>
        </p:spPr>
        <p:txBody>
          <a:bodyPr lIns="0" tIns="0" rIns="0" bIns="0" anchor="t">
            <a:noAutofit/>
          </a:bodyPr>
          <a:lstStyle/>
          <a:p>
            <a:pPr algn="ctr">
              <a:lnSpc>
                <a:spcPct val="108000"/>
              </a:lnSpc>
              <a:buNone/>
              <a:defRPr sz="1315" b="0" i="0">
                <a:solidFill>
                  <a:srgbClr val="5D6B78"/>
                </a:solidFill>
                <a:latin typeface="Bitstream Charter"/>
                <a:ea typeface="Bitstream Charter"/>
                <a:cs typeface="Bitstream Charter"/>
              </a:defRPr>
            </a:pPr>
            <a:r>
              <a:rPr sz="1315" b="0" i="0">
                <a:solidFill>
                  <a:srgbClr val="5D6B78"/>
                </a:solidFill>
                <a:latin typeface="Bitstream Charter"/>
                <a:ea typeface="Bitstream Charter"/>
                <a:cs typeface="Bitstream Charter"/>
              </a:rPr>
              <a:t>The model falsely described the company as an Alibaba subsidiary.</a:t>
            </a:r>
            <a:endParaRPr sz="1315" b="0" i="0">
              <a:solidFill>
                <a:srgbClr val="5D6B78"/>
              </a:solidFill>
              <a:latin typeface="Bitstream Charter"/>
              <a:ea typeface="Bitstream Charter"/>
              <a:cs typeface="Bitstream Charter"/>
            </a:endParaRPr>
          </a:p>
        </p:txBody>
      </p:sp>
      <p:sp>
        <p:nvSpPr>
          <p:cNvPr id="10" name="椭圆 9"/>
          <p:cNvSpPr>
            <a:spLocks noGrp="1"/>
          </p:cNvSpPr>
          <p:nvPr/>
        </p:nvSpPr>
        <p:spPr>
          <a:xfrm>
            <a:off x="5219700" y="2266950"/>
            <a:ext cx="666750" cy="666750"/>
          </a:xfrm>
          <a:prstGeom prst="ellipse">
            <a:avLst/>
          </a:prstGeom>
          <a:solidFill>
            <a:srgbClr val="E8F0F7"/>
          </a:solidFill>
          <a:ln w="19050">
            <a:solidFill>
              <a:srgbClr val="2D6FB4"/>
            </a:solidFill>
          </a:ln>
        </p:spPr>
        <p:txBody>
          <a:bodyPr lIns="0" tIns="0" rIns="0" bIns="0" anchor="ctr">
            <a:noAutofit/>
          </a:bodyPr>
          <a:lstStyle/>
          <a:p>
            <a:pPr algn="ctr">
              <a:lnSpc>
                <a:spcPct val="105000"/>
              </a:lnSpc>
              <a:buNone/>
              <a:defRPr sz="2025" b="1" i="0">
                <a:solidFill>
                  <a:srgbClr val="17324D"/>
                </a:solidFill>
                <a:latin typeface="Bitstream Charter"/>
                <a:ea typeface="Bitstream Charter"/>
                <a:cs typeface="Bitstream Charter"/>
              </a:defRPr>
            </a:pPr>
            <a:r>
              <a:rPr sz="2025" b="1" i="0">
                <a:solidFill>
                  <a:srgbClr val="17324D"/>
                </a:solidFill>
                <a:latin typeface="Bitstream Charter"/>
                <a:ea typeface="Bitstream Charter"/>
                <a:cs typeface="Bitstream Charter"/>
              </a:rPr>
              <a:t>3</a:t>
            </a:r>
            <a:endParaRPr sz="2025" b="1" i="0">
              <a:solidFill>
                <a:srgbClr val="17324D"/>
              </a:solidFill>
              <a:latin typeface="Bitstream Charter"/>
              <a:ea typeface="Bitstream Charter"/>
              <a:cs typeface="Bitstream Charter"/>
            </a:endParaRPr>
          </a:p>
        </p:txBody>
      </p:sp>
      <p:sp>
        <p:nvSpPr>
          <p:cNvPr id="11" name="矩形 10"/>
          <p:cNvSpPr>
            <a:spLocks noGrp="1"/>
          </p:cNvSpPr>
          <p:nvPr/>
        </p:nvSpPr>
        <p:spPr>
          <a:xfrm>
            <a:off x="4819650" y="3219450"/>
            <a:ext cx="1466850" cy="323850"/>
          </a:xfrm>
          <a:prstGeom prst="rect">
            <a:avLst/>
          </a:prstGeom>
          <a:noFill/>
          <a:ln w="0">
            <a:noFill/>
          </a:ln>
        </p:spPr>
        <p:txBody>
          <a:bodyPr lIns="0" tIns="0" rIns="0" bIns="0" anchor="t">
            <a:noAutofit/>
          </a:bodyPr>
          <a:lstStyle/>
          <a:p>
            <a:pPr algn="ctr">
              <a:lnSpc>
                <a:spcPct val="108000"/>
              </a:lnSpc>
              <a:buNone/>
              <a:defRPr sz="1500" b="1" i="0">
                <a:solidFill>
                  <a:srgbClr val="17324D"/>
                </a:solidFill>
                <a:latin typeface="Bitstream Charter"/>
                <a:ea typeface="Bitstream Charter"/>
                <a:cs typeface="Bitstream Charter"/>
              </a:defRPr>
            </a:pPr>
            <a:r>
              <a:rPr sz="1500" b="1" i="0">
                <a:solidFill>
                  <a:srgbClr val="17324D"/>
                </a:solidFill>
                <a:latin typeface="Bitstream Charter"/>
                <a:ea typeface="Bitstream Charter"/>
                <a:cs typeface="Bitstream Charter"/>
              </a:rPr>
              <a:t>Manual addition</a:t>
            </a:r>
            <a:endParaRPr sz="1500" b="1" i="0">
              <a:solidFill>
                <a:srgbClr val="17324D"/>
              </a:solidFill>
              <a:latin typeface="Bitstream Charter"/>
              <a:ea typeface="Bitstream Charter"/>
              <a:cs typeface="Bitstream Charter"/>
            </a:endParaRPr>
          </a:p>
        </p:txBody>
      </p:sp>
      <p:sp>
        <p:nvSpPr>
          <p:cNvPr id="12" name="矩形 11"/>
          <p:cNvSpPr>
            <a:spLocks noGrp="1"/>
          </p:cNvSpPr>
          <p:nvPr/>
        </p:nvSpPr>
        <p:spPr>
          <a:xfrm>
            <a:off x="4705350" y="3676650"/>
            <a:ext cx="1695450" cy="1143000"/>
          </a:xfrm>
          <a:prstGeom prst="rect">
            <a:avLst/>
          </a:prstGeom>
          <a:noFill/>
          <a:ln w="0">
            <a:noFill/>
          </a:ln>
        </p:spPr>
        <p:txBody>
          <a:bodyPr lIns="0" tIns="0" rIns="0" bIns="0" anchor="t">
            <a:noAutofit/>
          </a:bodyPr>
          <a:lstStyle/>
          <a:p>
            <a:pPr algn="ctr">
              <a:lnSpc>
                <a:spcPct val="108000"/>
              </a:lnSpc>
              <a:buNone/>
              <a:defRPr sz="1315" b="0" i="0">
                <a:solidFill>
                  <a:srgbClr val="5D6B78"/>
                </a:solidFill>
                <a:latin typeface="Bitstream Charter"/>
                <a:ea typeface="Bitstream Charter"/>
                <a:cs typeface="Bitstream Charter"/>
              </a:defRPr>
            </a:pPr>
            <a:r>
              <a:rPr sz="1315" b="0" i="0">
                <a:solidFill>
                  <a:srgbClr val="5D6B78"/>
                </a:solidFill>
                <a:latin typeface="Bitstream Charter"/>
                <a:ea typeface="Bitstream Charter"/>
                <a:cs typeface="Bitstream Charter"/>
              </a:rPr>
              <a:t>Li inserted an image with Alibaba wording and branding.</a:t>
            </a:r>
            <a:endParaRPr sz="1315" b="0" i="0">
              <a:solidFill>
                <a:srgbClr val="5D6B78"/>
              </a:solidFill>
              <a:latin typeface="Bitstream Charter"/>
              <a:ea typeface="Bitstream Charter"/>
              <a:cs typeface="Bitstream Charter"/>
            </a:endParaRPr>
          </a:p>
        </p:txBody>
      </p:sp>
      <p:sp>
        <p:nvSpPr>
          <p:cNvPr id="13" name="椭圆 12"/>
          <p:cNvSpPr>
            <a:spLocks noGrp="1"/>
          </p:cNvSpPr>
          <p:nvPr/>
        </p:nvSpPr>
        <p:spPr>
          <a:xfrm>
            <a:off x="7429500" y="2266950"/>
            <a:ext cx="666750" cy="666750"/>
          </a:xfrm>
          <a:prstGeom prst="ellipse">
            <a:avLst/>
          </a:prstGeom>
          <a:solidFill>
            <a:srgbClr val="FBE9D5"/>
          </a:solidFill>
          <a:ln w="19050">
            <a:solidFill>
              <a:srgbClr val="F28C28"/>
            </a:solidFill>
          </a:ln>
        </p:spPr>
        <p:txBody>
          <a:bodyPr lIns="0" tIns="0" rIns="0" bIns="0" anchor="ctr">
            <a:noAutofit/>
          </a:bodyPr>
          <a:lstStyle/>
          <a:p>
            <a:pPr algn="ctr">
              <a:lnSpc>
                <a:spcPct val="105000"/>
              </a:lnSpc>
              <a:buNone/>
              <a:defRPr sz="2025" b="1" i="0">
                <a:solidFill>
                  <a:srgbClr val="17324D"/>
                </a:solidFill>
                <a:latin typeface="Bitstream Charter"/>
                <a:ea typeface="Bitstream Charter"/>
                <a:cs typeface="Bitstream Charter"/>
              </a:defRPr>
            </a:pPr>
            <a:r>
              <a:rPr sz="2025" b="1" i="0">
                <a:solidFill>
                  <a:srgbClr val="17324D"/>
                </a:solidFill>
                <a:latin typeface="Bitstream Charter"/>
                <a:ea typeface="Bitstream Charter"/>
                <a:cs typeface="Bitstream Charter"/>
              </a:rPr>
              <a:t>4</a:t>
            </a:r>
            <a:endParaRPr sz="2025" b="1" i="0">
              <a:solidFill>
                <a:srgbClr val="17324D"/>
              </a:solidFill>
              <a:latin typeface="Bitstream Charter"/>
              <a:ea typeface="Bitstream Charter"/>
              <a:cs typeface="Bitstream Charter"/>
            </a:endParaRPr>
          </a:p>
        </p:txBody>
      </p:sp>
      <p:sp>
        <p:nvSpPr>
          <p:cNvPr id="14" name="矩形 13"/>
          <p:cNvSpPr>
            <a:spLocks noGrp="1"/>
          </p:cNvSpPr>
          <p:nvPr/>
        </p:nvSpPr>
        <p:spPr>
          <a:xfrm>
            <a:off x="7029450" y="3219450"/>
            <a:ext cx="1466850" cy="323850"/>
          </a:xfrm>
          <a:prstGeom prst="rect">
            <a:avLst/>
          </a:prstGeom>
          <a:noFill/>
          <a:ln w="0">
            <a:noFill/>
          </a:ln>
        </p:spPr>
        <p:txBody>
          <a:bodyPr lIns="0" tIns="0" rIns="0" bIns="0" anchor="t">
            <a:noAutofit/>
          </a:bodyPr>
          <a:lstStyle/>
          <a:p>
            <a:pPr algn="ctr">
              <a:lnSpc>
                <a:spcPct val="108000"/>
              </a:lnSpc>
              <a:buNone/>
              <a:defRPr sz="1500" b="1" i="0">
                <a:solidFill>
                  <a:srgbClr val="17324D"/>
                </a:solidFill>
                <a:latin typeface="Bitstream Charter"/>
                <a:ea typeface="Bitstream Charter"/>
                <a:cs typeface="Bitstream Charter"/>
              </a:defRPr>
            </a:pPr>
            <a:r>
              <a:rPr sz="1500" b="1" i="0">
                <a:solidFill>
                  <a:srgbClr val="17324D"/>
                </a:solidFill>
                <a:latin typeface="Bitstream Charter"/>
                <a:ea typeface="Bitstream Charter"/>
                <a:cs typeface="Bitstream Charter"/>
              </a:rPr>
              <a:t>Publication</a:t>
            </a:r>
            <a:endParaRPr sz="1500" b="1" i="0">
              <a:solidFill>
                <a:srgbClr val="17324D"/>
              </a:solidFill>
              <a:latin typeface="Bitstream Charter"/>
              <a:ea typeface="Bitstream Charter"/>
              <a:cs typeface="Bitstream Charter"/>
            </a:endParaRPr>
          </a:p>
        </p:txBody>
      </p:sp>
      <p:sp>
        <p:nvSpPr>
          <p:cNvPr id="15" name="矩形 14"/>
          <p:cNvSpPr>
            <a:spLocks noGrp="1"/>
          </p:cNvSpPr>
          <p:nvPr/>
        </p:nvSpPr>
        <p:spPr>
          <a:xfrm>
            <a:off x="6915150" y="3676650"/>
            <a:ext cx="1695450" cy="1143000"/>
          </a:xfrm>
          <a:prstGeom prst="rect">
            <a:avLst/>
          </a:prstGeom>
          <a:noFill/>
          <a:ln w="0">
            <a:noFill/>
          </a:ln>
        </p:spPr>
        <p:txBody>
          <a:bodyPr lIns="0" tIns="0" rIns="0" bIns="0" anchor="t">
            <a:noAutofit/>
          </a:bodyPr>
          <a:lstStyle/>
          <a:p>
            <a:pPr algn="ctr">
              <a:lnSpc>
                <a:spcPct val="108000"/>
              </a:lnSpc>
              <a:buNone/>
              <a:defRPr sz="1315" b="0" i="0">
                <a:solidFill>
                  <a:srgbClr val="5D6B78"/>
                </a:solidFill>
                <a:latin typeface="Bitstream Charter"/>
                <a:ea typeface="Bitstream Charter"/>
                <a:cs typeface="Bitstream Charter"/>
              </a:defRPr>
            </a:pPr>
            <a:r>
              <a:rPr sz="1315" b="0" i="0">
                <a:solidFill>
                  <a:srgbClr val="5D6B78"/>
                </a:solidFill>
                <a:latin typeface="Bitstream Charter"/>
                <a:ea typeface="Bitstream Charter"/>
                <a:cs typeface="Bitstream Charter"/>
              </a:rPr>
              <a:t>The public article carried no visible AI label.</a:t>
            </a:r>
            <a:endParaRPr sz="1315" b="0" i="0">
              <a:solidFill>
                <a:srgbClr val="5D6B78"/>
              </a:solidFill>
              <a:latin typeface="Bitstream Charter"/>
              <a:ea typeface="Bitstream Charter"/>
              <a:cs typeface="Bitstream Charter"/>
            </a:endParaRPr>
          </a:p>
        </p:txBody>
      </p:sp>
      <p:sp>
        <p:nvSpPr>
          <p:cNvPr id="16" name="椭圆 15"/>
          <p:cNvSpPr>
            <a:spLocks noGrp="1"/>
          </p:cNvSpPr>
          <p:nvPr/>
        </p:nvSpPr>
        <p:spPr>
          <a:xfrm>
            <a:off x="9639300" y="2266950"/>
            <a:ext cx="666750" cy="666750"/>
          </a:xfrm>
          <a:prstGeom prst="ellipse">
            <a:avLst/>
          </a:prstGeom>
          <a:solidFill>
            <a:srgbClr val="E8F0F7"/>
          </a:solidFill>
          <a:ln w="19050">
            <a:solidFill>
              <a:srgbClr val="2D6FB4"/>
            </a:solidFill>
          </a:ln>
        </p:spPr>
        <p:txBody>
          <a:bodyPr lIns="0" tIns="0" rIns="0" bIns="0" anchor="ctr">
            <a:noAutofit/>
          </a:bodyPr>
          <a:lstStyle/>
          <a:p>
            <a:pPr algn="ctr">
              <a:lnSpc>
                <a:spcPct val="105000"/>
              </a:lnSpc>
              <a:buNone/>
              <a:defRPr sz="2025" b="1" i="0">
                <a:solidFill>
                  <a:srgbClr val="17324D"/>
                </a:solidFill>
                <a:latin typeface="Bitstream Charter"/>
                <a:ea typeface="Bitstream Charter"/>
                <a:cs typeface="Bitstream Charter"/>
              </a:defRPr>
            </a:pPr>
            <a:r>
              <a:rPr sz="2025" b="1" i="0">
                <a:solidFill>
                  <a:srgbClr val="17324D"/>
                </a:solidFill>
                <a:latin typeface="Bitstream Charter"/>
                <a:ea typeface="Bitstream Charter"/>
                <a:cs typeface="Bitstream Charter"/>
              </a:rPr>
              <a:t>5</a:t>
            </a:r>
            <a:endParaRPr sz="2025" b="1" i="0">
              <a:solidFill>
                <a:srgbClr val="17324D"/>
              </a:solidFill>
              <a:latin typeface="Bitstream Charter"/>
              <a:ea typeface="Bitstream Charter"/>
              <a:cs typeface="Bitstream Charter"/>
            </a:endParaRPr>
          </a:p>
        </p:txBody>
      </p:sp>
      <p:sp>
        <p:nvSpPr>
          <p:cNvPr id="17" name="矩形 16"/>
          <p:cNvSpPr>
            <a:spLocks noGrp="1"/>
          </p:cNvSpPr>
          <p:nvPr/>
        </p:nvSpPr>
        <p:spPr>
          <a:xfrm>
            <a:off x="9239250" y="3219450"/>
            <a:ext cx="1466850" cy="323850"/>
          </a:xfrm>
          <a:prstGeom prst="rect">
            <a:avLst/>
          </a:prstGeom>
          <a:noFill/>
          <a:ln w="0">
            <a:noFill/>
          </a:ln>
        </p:spPr>
        <p:txBody>
          <a:bodyPr lIns="0" tIns="0" rIns="0" bIns="0" anchor="t">
            <a:noAutofit/>
          </a:bodyPr>
          <a:lstStyle/>
          <a:p>
            <a:pPr algn="ctr">
              <a:lnSpc>
                <a:spcPct val="108000"/>
              </a:lnSpc>
              <a:buNone/>
              <a:defRPr sz="1500" b="1" i="0">
                <a:solidFill>
                  <a:srgbClr val="17324D"/>
                </a:solidFill>
                <a:latin typeface="Bitstream Charter"/>
                <a:ea typeface="Bitstream Charter"/>
                <a:cs typeface="Bitstream Charter"/>
              </a:defRPr>
            </a:pPr>
            <a:r>
              <a:rPr sz="1500" b="1" i="0">
                <a:solidFill>
                  <a:srgbClr val="17324D"/>
                </a:solidFill>
                <a:latin typeface="Bitstream Charter"/>
                <a:ea typeface="Bitstream Charter"/>
                <a:cs typeface="Bitstream Charter"/>
              </a:rPr>
              <a:t>Deletion</a:t>
            </a:r>
            <a:endParaRPr sz="1500" b="1" i="0">
              <a:solidFill>
                <a:srgbClr val="17324D"/>
              </a:solidFill>
              <a:latin typeface="Bitstream Charter"/>
              <a:ea typeface="Bitstream Charter"/>
              <a:cs typeface="Bitstream Charter"/>
            </a:endParaRPr>
          </a:p>
        </p:txBody>
      </p:sp>
      <p:sp>
        <p:nvSpPr>
          <p:cNvPr id="18" name="矩形 17"/>
          <p:cNvSpPr>
            <a:spLocks noGrp="1"/>
          </p:cNvSpPr>
          <p:nvPr/>
        </p:nvSpPr>
        <p:spPr>
          <a:xfrm>
            <a:off x="9124950" y="3676650"/>
            <a:ext cx="1695450" cy="1143000"/>
          </a:xfrm>
          <a:prstGeom prst="rect">
            <a:avLst/>
          </a:prstGeom>
          <a:noFill/>
          <a:ln w="0">
            <a:noFill/>
          </a:ln>
        </p:spPr>
        <p:txBody>
          <a:bodyPr lIns="0" tIns="0" rIns="0" bIns="0" anchor="t">
            <a:noAutofit/>
          </a:bodyPr>
          <a:lstStyle/>
          <a:p>
            <a:pPr algn="ctr">
              <a:lnSpc>
                <a:spcPct val="108000"/>
              </a:lnSpc>
              <a:buNone/>
              <a:defRPr sz="1315" b="0" i="0">
                <a:solidFill>
                  <a:srgbClr val="5D6B78"/>
                </a:solidFill>
                <a:latin typeface="Bitstream Charter"/>
                <a:ea typeface="Bitstream Charter"/>
                <a:cs typeface="Bitstream Charter"/>
              </a:defRPr>
            </a:pPr>
            <a:r>
              <a:rPr sz="1315" b="0" i="0">
                <a:solidFill>
                  <a:srgbClr val="5D6B78"/>
                </a:solidFill>
                <a:latin typeface="Bitstream Charter"/>
                <a:ea typeface="Bitstream Charter"/>
                <a:cs typeface="Bitstream Charter"/>
              </a:rPr>
              <a:t>The article reached 785 monetized views before removal.</a:t>
            </a:r>
            <a:endParaRPr sz="1315" b="0" i="0">
              <a:solidFill>
                <a:srgbClr val="5D6B78"/>
              </a:solidFill>
              <a:latin typeface="Bitstream Charter"/>
              <a:ea typeface="Bitstream Charter"/>
              <a:cs typeface="Bitstream Charter"/>
            </a:endParaRPr>
          </a:p>
        </p:txBody>
      </p:sp>
      <p:cxnSp>
        <p:nvCxnSpPr>
          <p:cNvPr id="42" name="直接箭头连接符 41"/>
          <p:cNvCxnSpPr>
            <a:stCxn id="4" idx="6"/>
            <a:endCxn id="7" idx="2"/>
          </p:cNvCxnSpPr>
          <p:nvPr/>
        </p:nvCxnSpPr>
        <p:spPr>
          <a:xfrm>
            <a:off x="1466850" y="2600325"/>
            <a:ext cx="1543050" cy="0"/>
          </a:xfrm>
          <a:prstGeom prst="straightConnector1">
            <a:avLst/>
          </a:prstGeom>
          <a:ln w="19050">
            <a:solidFill>
              <a:srgbClr val="5D6B78"/>
            </a:solidFill>
            <a:tailEnd type="arrow" w="med" len="med"/>
          </a:ln>
        </p:spPr>
      </p:cxnSp>
      <p:cxnSp>
        <p:nvCxnSpPr>
          <p:cNvPr id="43" name="直接箭头连接符 42"/>
          <p:cNvCxnSpPr>
            <a:stCxn id="7" idx="6"/>
            <a:endCxn id="10" idx="2"/>
          </p:cNvCxnSpPr>
          <p:nvPr/>
        </p:nvCxnSpPr>
        <p:spPr>
          <a:xfrm>
            <a:off x="3676650" y="2600325"/>
            <a:ext cx="1543050" cy="0"/>
          </a:xfrm>
          <a:prstGeom prst="straightConnector1">
            <a:avLst/>
          </a:prstGeom>
          <a:ln w="19050">
            <a:solidFill>
              <a:srgbClr val="5D6B78"/>
            </a:solidFill>
            <a:tailEnd type="arrow" w="med" len="med"/>
          </a:ln>
        </p:spPr>
      </p:cxnSp>
      <p:cxnSp>
        <p:nvCxnSpPr>
          <p:cNvPr id="44" name="直接箭头连接符 43"/>
          <p:cNvCxnSpPr>
            <a:stCxn id="10" idx="6"/>
            <a:endCxn id="13" idx="2"/>
          </p:cNvCxnSpPr>
          <p:nvPr/>
        </p:nvCxnSpPr>
        <p:spPr>
          <a:xfrm>
            <a:off x="5886450" y="2600325"/>
            <a:ext cx="1543050" cy="0"/>
          </a:xfrm>
          <a:prstGeom prst="straightConnector1">
            <a:avLst/>
          </a:prstGeom>
          <a:ln w="19050">
            <a:solidFill>
              <a:srgbClr val="5D6B78"/>
            </a:solidFill>
            <a:tailEnd type="arrow" w="med" len="med"/>
          </a:ln>
        </p:spPr>
      </p:cxnSp>
      <p:cxnSp>
        <p:nvCxnSpPr>
          <p:cNvPr id="45" name="直接箭头连接符 44"/>
          <p:cNvCxnSpPr>
            <a:stCxn id="13" idx="6"/>
            <a:endCxn id="16" idx="2"/>
          </p:cNvCxnSpPr>
          <p:nvPr/>
        </p:nvCxnSpPr>
        <p:spPr>
          <a:xfrm>
            <a:off x="8096250" y="2600325"/>
            <a:ext cx="1543050" cy="0"/>
          </a:xfrm>
          <a:prstGeom prst="straightConnector1">
            <a:avLst/>
          </a:prstGeom>
          <a:ln w="19050">
            <a:solidFill>
              <a:srgbClr val="5D6B78"/>
            </a:solidFill>
            <a:tailEnd type="arrow" w="med" len="med"/>
          </a:ln>
        </p:spPr>
      </p:cxnSp>
      <p:sp>
        <p:nvSpPr>
          <p:cNvPr id="23" name="矩形 22"/>
          <p:cNvSpPr>
            <a:spLocks noGrp="1"/>
          </p:cNvSpPr>
          <p:nvPr/>
        </p:nvSpPr>
        <p:spPr>
          <a:xfrm>
            <a:off x="1809750" y="5391150"/>
            <a:ext cx="8572500" cy="476250"/>
          </a:xfrm>
          <a:prstGeom prst="rect">
            <a:avLst/>
          </a:prstGeom>
          <a:noFill/>
          <a:ln w="0">
            <a:noFill/>
          </a:ln>
        </p:spPr>
        <p:txBody>
          <a:bodyPr lIns="0" tIns="0" rIns="0" bIns="0" anchor="t">
            <a:noAutofit/>
          </a:bodyPr>
          <a:lstStyle/>
          <a:p>
            <a:pPr algn="ctr">
              <a:lnSpc>
                <a:spcPct val="108000"/>
              </a:lnSpc>
              <a:buNone/>
              <a:defRPr sz="1800" b="1" i="0">
                <a:solidFill>
                  <a:srgbClr val="A63D40"/>
                </a:solidFill>
                <a:latin typeface="Bitstream Charter"/>
                <a:ea typeface="Bitstream Charter"/>
                <a:cs typeface="Bitstream Charter"/>
              </a:defRPr>
            </a:pPr>
            <a:r>
              <a:rPr sz="1800" b="1" i="0">
                <a:solidFill>
                  <a:srgbClr val="A63D40"/>
                </a:solidFill>
                <a:latin typeface="Bitstream Charter"/>
                <a:ea typeface="Bitstream Charter"/>
                <a:cs typeface="Bitstream Charter"/>
              </a:rPr>
              <a:t>The operator controlled the decision to publish and the way the article appeared to readers.</a:t>
            </a:r>
            <a:endParaRPr sz="1800" b="1" i="0">
              <a:solidFill>
                <a:srgbClr val="A63D40"/>
              </a:solidFill>
              <a:latin typeface="Bitstream Charter"/>
              <a:ea typeface="Bitstream Charter"/>
              <a:cs typeface="Bitstream Charte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2.2 </a:t>
            </a:r>
            <a:r>
              <a:rPr sz="2850" b="1" i="0" dirty="0">
                <a:solidFill>
                  <a:srgbClr val="17324D"/>
                </a:solidFill>
                <a:latin typeface="Bitstream Charter"/>
                <a:ea typeface="Bitstream Charter"/>
                <a:cs typeface="Bitstream Charter"/>
              </a:rPr>
              <a:t>Disputed issues</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5</a:t>
            </a:r>
            <a:endParaRPr sz="975" b="0" i="0">
              <a:solidFill>
                <a:srgbClr val="5D6B78"/>
              </a:solidFill>
              <a:latin typeface="Bitstream Charter"/>
              <a:ea typeface="Bitstream Charter"/>
              <a:cs typeface="Bitstream Charter"/>
            </a:endParaRPr>
          </a:p>
        </p:txBody>
      </p:sp>
      <p:sp>
        <p:nvSpPr>
          <p:cNvPr id="4" name="矩形 3"/>
          <p:cNvSpPr>
            <a:spLocks noGrp="1"/>
          </p:cNvSpPr>
          <p:nvPr/>
        </p:nvSpPr>
        <p:spPr>
          <a:xfrm>
            <a:off x="742950" y="1428750"/>
            <a:ext cx="762000" cy="476250"/>
          </a:xfrm>
          <a:prstGeom prst="rect">
            <a:avLst/>
          </a:prstGeom>
          <a:noFill/>
          <a:ln w="0">
            <a:noFill/>
          </a:ln>
        </p:spPr>
        <p:txBody>
          <a:bodyPr lIns="0" tIns="0" rIns="0" bIns="0" anchor="t">
            <a:noAutofit/>
          </a:bodyPr>
          <a:lstStyle/>
          <a:p>
            <a:pPr algn="l">
              <a:lnSpc>
                <a:spcPct val="108000"/>
              </a:lnSpc>
              <a:buNone/>
              <a:defRPr sz="2550" b="1" i="0">
                <a:solidFill>
                  <a:srgbClr val="2D6FB4"/>
                </a:solidFill>
                <a:latin typeface="Bitstream Charter"/>
                <a:ea typeface="Bitstream Charter"/>
                <a:cs typeface="Bitstream Charter"/>
              </a:defRPr>
            </a:pPr>
            <a:r>
              <a:rPr sz="2550" b="1" i="0">
                <a:solidFill>
                  <a:srgbClr val="2D6FB4"/>
                </a:solidFill>
                <a:latin typeface="Bitstream Charter"/>
                <a:ea typeface="Bitstream Charter"/>
                <a:cs typeface="Bitstream Charter"/>
              </a:rPr>
              <a:t>01</a:t>
            </a:r>
            <a:endParaRPr sz="2550" b="1" i="0">
              <a:solidFill>
                <a:srgbClr val="2D6FB4"/>
              </a:solidFill>
              <a:latin typeface="Bitstream Charter"/>
              <a:ea typeface="Bitstream Charter"/>
              <a:cs typeface="Bitstream Charter"/>
            </a:endParaRPr>
          </a:p>
        </p:txBody>
      </p:sp>
      <p:sp>
        <p:nvSpPr>
          <p:cNvPr id="5" name="矩形 4"/>
          <p:cNvSpPr>
            <a:spLocks noGrp="1"/>
          </p:cNvSpPr>
          <p:nvPr/>
        </p:nvSpPr>
        <p:spPr>
          <a:xfrm>
            <a:off x="1714500" y="1447800"/>
            <a:ext cx="257175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Operator status</a:t>
            </a:r>
            <a:endParaRPr sz="1725" b="1" i="0">
              <a:solidFill>
                <a:srgbClr val="17324D"/>
              </a:solidFill>
              <a:latin typeface="Bitstream Charter"/>
              <a:ea typeface="Bitstream Charter"/>
              <a:cs typeface="Bitstream Charter"/>
            </a:endParaRPr>
          </a:p>
        </p:txBody>
      </p:sp>
      <p:sp>
        <p:nvSpPr>
          <p:cNvPr id="6" name="矩形 5"/>
          <p:cNvSpPr>
            <a:spLocks noGrp="1"/>
          </p:cNvSpPr>
          <p:nvPr/>
        </p:nvSpPr>
        <p:spPr>
          <a:xfrm>
            <a:off x="4476750" y="1447800"/>
            <a:ext cx="6667500" cy="571500"/>
          </a:xfrm>
          <a:prstGeom prst="rect">
            <a:avLst/>
          </a:prstGeom>
          <a:noFill/>
          <a:ln w="0">
            <a:noFill/>
          </a:ln>
        </p:spPr>
        <p:txBody>
          <a:bodyPr lIns="0" tIns="0" rIns="0" bIns="0" anchor="t">
            <a:noAutofit/>
          </a:bodyPr>
          <a:lstStyle/>
          <a:p>
            <a:pPr algn="l">
              <a:lnSpc>
                <a:spcPct val="105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Did a monetized individual account qualify as an operator under the Anti-Unfair Competition Law?</a:t>
            </a:r>
            <a:endParaRPr sz="1575" b="0" i="0">
              <a:solidFill>
                <a:srgbClr val="1F2933"/>
              </a:solidFill>
              <a:latin typeface="Bitstream Charter"/>
              <a:ea typeface="Bitstream Charter"/>
              <a:cs typeface="Bitstream Charter"/>
            </a:endParaRPr>
          </a:p>
        </p:txBody>
      </p:sp>
      <p:sp>
        <p:nvSpPr>
          <p:cNvPr id="7" name="矩形 6"/>
          <p:cNvSpPr>
            <a:spLocks noGrp="1"/>
          </p:cNvSpPr>
          <p:nvPr/>
        </p:nvSpPr>
        <p:spPr>
          <a:xfrm>
            <a:off x="1714500" y="2266950"/>
            <a:ext cx="9429750" cy="9525"/>
          </a:xfrm>
          <a:prstGeom prst="rect">
            <a:avLst/>
          </a:prstGeom>
          <a:solidFill>
            <a:srgbClr val="CDD7E1"/>
          </a:solidFill>
          <a:ln w="0">
            <a:solidFill>
              <a:srgbClr val="CDD7E1"/>
            </a:solidFill>
          </a:ln>
        </p:spPr>
      </p:sp>
      <p:sp>
        <p:nvSpPr>
          <p:cNvPr id="8" name="矩形 7"/>
          <p:cNvSpPr>
            <a:spLocks noGrp="1"/>
          </p:cNvSpPr>
          <p:nvPr/>
        </p:nvSpPr>
        <p:spPr>
          <a:xfrm>
            <a:off x="742950" y="2571750"/>
            <a:ext cx="762000" cy="476250"/>
          </a:xfrm>
          <a:prstGeom prst="rect">
            <a:avLst/>
          </a:prstGeom>
          <a:noFill/>
          <a:ln w="0">
            <a:noFill/>
          </a:ln>
        </p:spPr>
        <p:txBody>
          <a:bodyPr lIns="0" tIns="0" rIns="0" bIns="0" anchor="t">
            <a:noAutofit/>
          </a:bodyPr>
          <a:lstStyle/>
          <a:p>
            <a:pPr algn="l">
              <a:lnSpc>
                <a:spcPct val="108000"/>
              </a:lnSpc>
              <a:buNone/>
              <a:defRPr sz="2550" b="1" i="0">
                <a:solidFill>
                  <a:srgbClr val="2D6FB4"/>
                </a:solidFill>
                <a:latin typeface="Bitstream Charter"/>
                <a:ea typeface="Bitstream Charter"/>
                <a:cs typeface="Bitstream Charter"/>
              </a:defRPr>
            </a:pPr>
            <a:r>
              <a:rPr sz="2550" b="1" i="0">
                <a:solidFill>
                  <a:srgbClr val="2D6FB4"/>
                </a:solidFill>
                <a:latin typeface="Bitstream Charter"/>
                <a:ea typeface="Bitstream Charter"/>
                <a:cs typeface="Bitstream Charter"/>
              </a:rPr>
              <a:t>02</a:t>
            </a:r>
            <a:endParaRPr sz="2550" b="1" i="0">
              <a:solidFill>
                <a:srgbClr val="2D6FB4"/>
              </a:solidFill>
              <a:latin typeface="Bitstream Charter"/>
              <a:ea typeface="Bitstream Charter"/>
              <a:cs typeface="Bitstream Charter"/>
            </a:endParaRPr>
          </a:p>
        </p:txBody>
      </p:sp>
      <p:sp>
        <p:nvSpPr>
          <p:cNvPr id="9" name="矩形 8"/>
          <p:cNvSpPr>
            <a:spLocks noGrp="1"/>
          </p:cNvSpPr>
          <p:nvPr/>
        </p:nvSpPr>
        <p:spPr>
          <a:xfrm>
            <a:off x="1714500" y="2590800"/>
            <a:ext cx="257175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Competitive relationship</a:t>
            </a:r>
            <a:endParaRPr sz="1725" b="1" i="0">
              <a:solidFill>
                <a:srgbClr val="17324D"/>
              </a:solidFill>
              <a:latin typeface="Bitstream Charter"/>
              <a:ea typeface="Bitstream Charter"/>
              <a:cs typeface="Bitstream Charter"/>
            </a:endParaRPr>
          </a:p>
        </p:txBody>
      </p:sp>
      <p:sp>
        <p:nvSpPr>
          <p:cNvPr id="10" name="矩形 9"/>
          <p:cNvSpPr>
            <a:spLocks noGrp="1"/>
          </p:cNvSpPr>
          <p:nvPr/>
        </p:nvSpPr>
        <p:spPr>
          <a:xfrm>
            <a:off x="4476750" y="2590800"/>
            <a:ext cx="6667500" cy="571500"/>
          </a:xfrm>
          <a:prstGeom prst="rect">
            <a:avLst/>
          </a:prstGeom>
          <a:noFill/>
          <a:ln w="0">
            <a:noFill/>
          </a:ln>
        </p:spPr>
        <p:txBody>
          <a:bodyPr lIns="0" tIns="0" rIns="0" bIns="0" anchor="t">
            <a:noAutofit/>
          </a:bodyPr>
          <a:lstStyle/>
          <a:p>
            <a:pPr algn="l">
              <a:lnSpc>
                <a:spcPct val="105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Could the parties compete despite different business content and scale?</a:t>
            </a:r>
            <a:endParaRPr sz="1575" b="0" i="0">
              <a:solidFill>
                <a:srgbClr val="1F2933"/>
              </a:solidFill>
              <a:latin typeface="Bitstream Charter"/>
              <a:ea typeface="Bitstream Charter"/>
              <a:cs typeface="Bitstream Charter"/>
            </a:endParaRPr>
          </a:p>
        </p:txBody>
      </p:sp>
      <p:sp>
        <p:nvSpPr>
          <p:cNvPr id="11" name="矩形 10"/>
          <p:cNvSpPr>
            <a:spLocks noGrp="1"/>
          </p:cNvSpPr>
          <p:nvPr/>
        </p:nvSpPr>
        <p:spPr>
          <a:xfrm>
            <a:off x="1714500" y="3409950"/>
            <a:ext cx="9429750" cy="9525"/>
          </a:xfrm>
          <a:prstGeom prst="rect">
            <a:avLst/>
          </a:prstGeom>
          <a:solidFill>
            <a:srgbClr val="CDD7E1"/>
          </a:solidFill>
          <a:ln w="0">
            <a:solidFill>
              <a:srgbClr val="CDD7E1"/>
            </a:solidFill>
          </a:ln>
        </p:spPr>
      </p:sp>
      <p:sp>
        <p:nvSpPr>
          <p:cNvPr id="12" name="矩形 11"/>
          <p:cNvSpPr>
            <a:spLocks noGrp="1"/>
          </p:cNvSpPr>
          <p:nvPr/>
        </p:nvSpPr>
        <p:spPr>
          <a:xfrm>
            <a:off x="742950" y="3714750"/>
            <a:ext cx="762000" cy="476250"/>
          </a:xfrm>
          <a:prstGeom prst="rect">
            <a:avLst/>
          </a:prstGeom>
          <a:noFill/>
          <a:ln w="0">
            <a:noFill/>
          </a:ln>
        </p:spPr>
        <p:txBody>
          <a:bodyPr lIns="0" tIns="0" rIns="0" bIns="0" anchor="t">
            <a:noAutofit/>
          </a:bodyPr>
          <a:lstStyle/>
          <a:p>
            <a:pPr algn="l">
              <a:lnSpc>
                <a:spcPct val="108000"/>
              </a:lnSpc>
              <a:buNone/>
              <a:defRPr sz="2550" b="1" i="0">
                <a:solidFill>
                  <a:srgbClr val="F28C28"/>
                </a:solidFill>
                <a:latin typeface="Bitstream Charter"/>
                <a:ea typeface="Bitstream Charter"/>
                <a:cs typeface="Bitstream Charter"/>
              </a:defRPr>
            </a:pPr>
            <a:r>
              <a:rPr sz="2550" b="1" i="0">
                <a:solidFill>
                  <a:srgbClr val="F28C28"/>
                </a:solidFill>
                <a:latin typeface="Bitstream Charter"/>
                <a:ea typeface="Bitstream Charter"/>
                <a:cs typeface="Bitstream Charter"/>
              </a:rPr>
              <a:t>03</a:t>
            </a:r>
            <a:endParaRPr sz="2550" b="1" i="0">
              <a:solidFill>
                <a:srgbClr val="F28C28"/>
              </a:solidFill>
              <a:latin typeface="Bitstream Charter"/>
              <a:ea typeface="Bitstream Charter"/>
              <a:cs typeface="Bitstream Charter"/>
            </a:endParaRPr>
          </a:p>
        </p:txBody>
      </p:sp>
      <p:sp>
        <p:nvSpPr>
          <p:cNvPr id="13" name="矩形 12"/>
          <p:cNvSpPr>
            <a:spLocks noGrp="1"/>
          </p:cNvSpPr>
          <p:nvPr/>
        </p:nvSpPr>
        <p:spPr>
          <a:xfrm>
            <a:off x="1714500" y="3733800"/>
            <a:ext cx="257175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Legal classification</a:t>
            </a:r>
            <a:endParaRPr sz="1725" b="1" i="0">
              <a:solidFill>
                <a:srgbClr val="17324D"/>
              </a:solidFill>
              <a:latin typeface="Bitstream Charter"/>
              <a:ea typeface="Bitstream Charter"/>
              <a:cs typeface="Bitstream Charter"/>
            </a:endParaRPr>
          </a:p>
        </p:txBody>
      </p:sp>
      <p:sp>
        <p:nvSpPr>
          <p:cNvPr id="14" name="矩形 13"/>
          <p:cNvSpPr>
            <a:spLocks noGrp="1"/>
          </p:cNvSpPr>
          <p:nvPr/>
        </p:nvSpPr>
        <p:spPr>
          <a:xfrm>
            <a:off x="4476750" y="3733800"/>
            <a:ext cx="6667500" cy="571500"/>
          </a:xfrm>
          <a:prstGeom prst="rect">
            <a:avLst/>
          </a:prstGeom>
          <a:noFill/>
          <a:ln w="0">
            <a:noFill/>
          </a:ln>
        </p:spPr>
        <p:txBody>
          <a:bodyPr lIns="0" tIns="0" rIns="0" bIns="0" anchor="t">
            <a:noAutofit/>
          </a:bodyPr>
          <a:lstStyle/>
          <a:p>
            <a:pPr algn="l">
              <a:lnSpc>
                <a:spcPct val="105000"/>
              </a:lnSpc>
              <a:buNone/>
              <a:defRPr sz="1575" b="0" i="0">
                <a:solidFill>
                  <a:srgbClr val="1F2933"/>
                </a:solidFill>
                <a:latin typeface="Bitstream Charter"/>
                <a:ea typeface="Bitstream Charter"/>
                <a:cs typeface="Bitstream Charter"/>
              </a:defRPr>
            </a:pPr>
            <a:r>
              <a:rPr sz="1575" b="0" i="0" dirty="0">
                <a:solidFill>
                  <a:srgbClr val="1F2933"/>
                </a:solidFill>
                <a:latin typeface="Bitstream Charter"/>
                <a:ea typeface="Bitstream Charter"/>
                <a:cs typeface="Bitstream Charter"/>
              </a:rPr>
              <a:t>Did the conduct fall under Article 6, Article 8, or the Article 2 general clause</a:t>
            </a:r>
            <a:r>
              <a:rPr lang="en-US" sz="1575" b="0" i="0" dirty="0">
                <a:solidFill>
                  <a:srgbClr val="1F2933"/>
                </a:solidFill>
                <a:latin typeface="Bitstream Charter"/>
                <a:ea typeface="Bitstream Charter"/>
                <a:cs typeface="Bitstream Charter"/>
              </a:rPr>
              <a:t> of the Anti-Unfair Competition Law</a:t>
            </a:r>
            <a:r>
              <a:rPr sz="1575" b="0" i="0" dirty="0">
                <a:solidFill>
                  <a:srgbClr val="1F2933"/>
                </a:solidFill>
                <a:latin typeface="Bitstream Charter"/>
                <a:ea typeface="Bitstream Charter"/>
                <a:cs typeface="Bitstream Charter"/>
              </a:rPr>
              <a:t>?</a:t>
            </a:r>
            <a:endParaRPr sz="1575" b="0" i="0" dirty="0">
              <a:solidFill>
                <a:srgbClr val="1F2933"/>
              </a:solidFill>
              <a:latin typeface="Bitstream Charter"/>
              <a:ea typeface="Bitstream Charter"/>
              <a:cs typeface="Bitstream Charter"/>
            </a:endParaRPr>
          </a:p>
        </p:txBody>
      </p:sp>
      <p:sp>
        <p:nvSpPr>
          <p:cNvPr id="15" name="矩形 14"/>
          <p:cNvSpPr>
            <a:spLocks noGrp="1"/>
          </p:cNvSpPr>
          <p:nvPr/>
        </p:nvSpPr>
        <p:spPr>
          <a:xfrm>
            <a:off x="1714500" y="4552950"/>
            <a:ext cx="9429750" cy="9525"/>
          </a:xfrm>
          <a:prstGeom prst="rect">
            <a:avLst/>
          </a:prstGeom>
          <a:solidFill>
            <a:srgbClr val="CDD7E1"/>
          </a:solidFill>
          <a:ln w="0">
            <a:solidFill>
              <a:srgbClr val="CDD7E1"/>
            </a:solidFill>
          </a:ln>
        </p:spPr>
      </p:sp>
      <p:sp>
        <p:nvSpPr>
          <p:cNvPr id="16" name="矩形 15"/>
          <p:cNvSpPr>
            <a:spLocks noGrp="1"/>
          </p:cNvSpPr>
          <p:nvPr/>
        </p:nvSpPr>
        <p:spPr>
          <a:xfrm>
            <a:off x="742950" y="4857750"/>
            <a:ext cx="762000" cy="476250"/>
          </a:xfrm>
          <a:prstGeom prst="rect">
            <a:avLst/>
          </a:prstGeom>
          <a:noFill/>
          <a:ln w="0">
            <a:noFill/>
          </a:ln>
        </p:spPr>
        <p:txBody>
          <a:bodyPr lIns="0" tIns="0" rIns="0" bIns="0" anchor="t">
            <a:noAutofit/>
          </a:bodyPr>
          <a:lstStyle/>
          <a:p>
            <a:pPr algn="l">
              <a:lnSpc>
                <a:spcPct val="108000"/>
              </a:lnSpc>
              <a:buNone/>
              <a:defRPr sz="2550" b="1" i="0">
                <a:solidFill>
                  <a:srgbClr val="F28C28"/>
                </a:solidFill>
                <a:latin typeface="Bitstream Charter"/>
                <a:ea typeface="Bitstream Charter"/>
                <a:cs typeface="Bitstream Charter"/>
              </a:defRPr>
            </a:pPr>
            <a:r>
              <a:rPr sz="2550" b="1" i="0">
                <a:solidFill>
                  <a:srgbClr val="F28C28"/>
                </a:solidFill>
                <a:latin typeface="Bitstream Charter"/>
                <a:ea typeface="Bitstream Charter"/>
                <a:cs typeface="Bitstream Charter"/>
              </a:rPr>
              <a:t>04</a:t>
            </a:r>
            <a:endParaRPr sz="2550" b="1" i="0">
              <a:solidFill>
                <a:srgbClr val="F28C28"/>
              </a:solidFill>
              <a:latin typeface="Bitstream Charter"/>
              <a:ea typeface="Bitstream Charter"/>
              <a:cs typeface="Bitstream Charter"/>
            </a:endParaRPr>
          </a:p>
        </p:txBody>
      </p:sp>
      <p:sp>
        <p:nvSpPr>
          <p:cNvPr id="17" name="矩形 16"/>
          <p:cNvSpPr>
            <a:spLocks noGrp="1"/>
          </p:cNvSpPr>
          <p:nvPr/>
        </p:nvSpPr>
        <p:spPr>
          <a:xfrm>
            <a:off x="1714500" y="4876800"/>
            <a:ext cx="257175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AI responsibility</a:t>
            </a:r>
            <a:endParaRPr sz="1725" b="1" i="0">
              <a:solidFill>
                <a:srgbClr val="17324D"/>
              </a:solidFill>
              <a:latin typeface="Bitstream Charter"/>
              <a:ea typeface="Bitstream Charter"/>
              <a:cs typeface="Bitstream Charter"/>
            </a:endParaRPr>
          </a:p>
        </p:txBody>
      </p:sp>
      <p:sp>
        <p:nvSpPr>
          <p:cNvPr id="18" name="矩形 17"/>
          <p:cNvSpPr>
            <a:spLocks noGrp="1"/>
          </p:cNvSpPr>
          <p:nvPr/>
        </p:nvSpPr>
        <p:spPr>
          <a:xfrm>
            <a:off x="4476750" y="4876800"/>
            <a:ext cx="6667500" cy="571500"/>
          </a:xfrm>
          <a:prstGeom prst="rect">
            <a:avLst/>
          </a:prstGeom>
          <a:noFill/>
          <a:ln w="0">
            <a:noFill/>
          </a:ln>
        </p:spPr>
        <p:txBody>
          <a:bodyPr lIns="0" tIns="0" rIns="0" bIns="0" anchor="t">
            <a:noAutofit/>
          </a:bodyPr>
          <a:lstStyle/>
          <a:p>
            <a:pPr algn="l">
              <a:lnSpc>
                <a:spcPct val="105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Did AI generation, limited revenue, deletion, or a backend label remove liability?</a:t>
            </a:r>
            <a:endParaRPr sz="1575" b="0" i="0">
              <a:solidFill>
                <a:srgbClr val="1F2933"/>
              </a:solidFill>
              <a:latin typeface="Bitstream Charter"/>
              <a:ea typeface="Bitstream Charter"/>
              <a:cs typeface="Bitstream Charte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a:spLocks noGrp="1"/>
          </p:cNvSpPr>
          <p:nvPr/>
        </p:nvSpPr>
        <p:spPr>
          <a:xfrm>
            <a:off x="609600" y="400050"/>
            <a:ext cx="1105535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400" b="1" i="0" dirty="0">
                <a:solidFill>
                  <a:srgbClr val="17324D"/>
                </a:solidFill>
                <a:latin typeface="Bitstream Charter"/>
                <a:ea typeface="Bitstream Charter"/>
                <a:cs typeface="Bitstream Charter"/>
              </a:rPr>
              <a:t>2.2 </a:t>
            </a:r>
            <a:r>
              <a:rPr sz="2400" b="1" i="0" dirty="0">
                <a:solidFill>
                  <a:srgbClr val="17324D"/>
                </a:solidFill>
                <a:latin typeface="Bitstream Charter"/>
                <a:ea typeface="Bitstream Charter"/>
                <a:cs typeface="Bitstream Charter"/>
              </a:rPr>
              <a:t>The court </a:t>
            </a:r>
            <a:r>
              <a:rPr lang="en-US" sz="2400" b="1" i="0" dirty="0">
                <a:solidFill>
                  <a:srgbClr val="17324D"/>
                </a:solidFill>
                <a:latin typeface="Bitstream Charter"/>
                <a:ea typeface="Bitstream Charter"/>
                <a:cs typeface="Bitstream Charter"/>
              </a:rPr>
              <a:t>analyzed different Arts in Anti-Unfair Competition Law</a:t>
            </a:r>
            <a:endParaRPr lang="en-US" sz="240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6</a:t>
            </a:r>
            <a:endParaRPr sz="975" b="0" i="0">
              <a:solidFill>
                <a:srgbClr val="5D6B78"/>
              </a:solidFill>
              <a:latin typeface="Bitstream Charter"/>
              <a:ea typeface="Bitstream Charter"/>
              <a:cs typeface="Bitstream Charter"/>
            </a:endParaRPr>
          </a:p>
        </p:txBody>
      </p:sp>
      <p:graphicFrame>
        <p:nvGraphicFramePr>
          <p:cNvPr id="9" name="表格 8"/>
          <p:cNvGraphicFramePr/>
          <p:nvPr/>
        </p:nvGraphicFramePr>
        <p:xfrm>
          <a:off x="685800" y="1524000"/>
          <a:ext cx="10820400" cy="3714752"/>
        </p:xfrm>
        <a:graphic>
          <a:graphicData uri="http://schemas.openxmlformats.org/drawingml/2006/table">
            <a:tbl>
              <a:tblPr/>
              <a:tblGrid>
                <a:gridCol w="2381250"/>
                <a:gridCol w="1619250"/>
                <a:gridCol w="6819900"/>
              </a:tblGrid>
              <a:tr h="928688">
                <a:tc>
                  <a:txBody>
                    <a:bodyPr/>
                    <a:lstStyle/>
                    <a:p>
                      <a:pPr algn="ctr"/>
                      <a:r>
                        <a:rPr sz="1425" b="1">
                          <a:solidFill>
                            <a:srgbClr val="FFFFFF"/>
                          </a:solidFill>
                          <a:latin typeface="Bitstream Charter"/>
                          <a:ea typeface="Bitstream Charter"/>
                          <a:cs typeface="Bitstream Charter"/>
                        </a:rPr>
                        <a:t>Legal theory</a:t>
                      </a:r>
                      <a:endParaRPr sz="1425" b="1">
                        <a:solidFill>
                          <a:srgbClr val="FFFFFF"/>
                        </a:solidFill>
                        <a:latin typeface="Bitstream Charter"/>
                        <a:ea typeface="Bitstream Charter"/>
                        <a:cs typeface="Bitstream Charter"/>
                      </a:endParaRPr>
                    </a:p>
                  </a:txBody>
                  <a:tcPr marL="95250" marR="95250" marT="76200" marB="76200" anchor="ctr">
                    <a:solidFill>
                      <a:srgbClr val="17324D"/>
                    </a:solidFill>
                  </a:tcPr>
                </a:tc>
                <a:tc>
                  <a:txBody>
                    <a:bodyPr/>
                    <a:lstStyle/>
                    <a:p>
                      <a:pPr algn="ctr"/>
                      <a:r>
                        <a:rPr sz="1425" b="1">
                          <a:solidFill>
                            <a:srgbClr val="FFFFFF"/>
                          </a:solidFill>
                          <a:latin typeface="Bitstream Charter"/>
                          <a:ea typeface="Bitstream Charter"/>
                          <a:cs typeface="Bitstream Charter"/>
                        </a:rPr>
                        <a:t>Result</a:t>
                      </a:r>
                      <a:endParaRPr sz="1425" b="1">
                        <a:solidFill>
                          <a:srgbClr val="FFFFFF"/>
                        </a:solidFill>
                        <a:latin typeface="Bitstream Charter"/>
                        <a:ea typeface="Bitstream Charter"/>
                        <a:cs typeface="Bitstream Charter"/>
                      </a:endParaRPr>
                    </a:p>
                  </a:txBody>
                  <a:tcPr marL="95250" marR="95250" marT="76200" marB="76200" anchor="ctr">
                    <a:solidFill>
                      <a:srgbClr val="17324D"/>
                    </a:solidFill>
                  </a:tcPr>
                </a:tc>
                <a:tc>
                  <a:txBody>
                    <a:bodyPr/>
                    <a:lstStyle/>
                    <a:p>
                      <a:pPr algn="ctr"/>
                      <a:r>
                        <a:rPr sz="1425" b="1">
                          <a:solidFill>
                            <a:srgbClr val="FFFFFF"/>
                          </a:solidFill>
                          <a:latin typeface="Bitstream Charter"/>
                          <a:ea typeface="Bitstream Charter"/>
                          <a:cs typeface="Bitstream Charter"/>
                        </a:rPr>
                        <a:t>Court's reason</a:t>
                      </a:r>
                      <a:endParaRPr sz="1425" b="1">
                        <a:solidFill>
                          <a:srgbClr val="FFFFFF"/>
                        </a:solidFill>
                        <a:latin typeface="Bitstream Charter"/>
                        <a:ea typeface="Bitstream Charter"/>
                        <a:cs typeface="Bitstream Charter"/>
                      </a:endParaRPr>
                    </a:p>
                  </a:txBody>
                  <a:tcPr marL="95250" marR="95250" marT="76200" marB="76200" anchor="ctr">
                    <a:solidFill>
                      <a:srgbClr val="17324D"/>
                    </a:solidFill>
                  </a:tcPr>
                </a:tc>
              </a:tr>
              <a:tr h="928688">
                <a:tc>
                  <a:txBody>
                    <a:bodyPr/>
                    <a:lstStyle/>
                    <a:p>
                      <a:r>
                        <a:rPr sz="1350" b="1" dirty="0">
                          <a:solidFill>
                            <a:srgbClr val="17324D"/>
                          </a:solidFill>
                          <a:latin typeface="Bitstream Charter"/>
                          <a:ea typeface="Bitstream Charter"/>
                          <a:cs typeface="Bitstream Charter"/>
                        </a:rPr>
                        <a:t>Article 6</a:t>
                      </a:r>
                      <a:r>
                        <a:rPr lang="en-US" sz="1350" b="1" dirty="0">
                          <a:solidFill>
                            <a:srgbClr val="17324D"/>
                          </a:solidFill>
                          <a:latin typeface="Bitstream Charter"/>
                          <a:ea typeface="Bitstream Charter"/>
                          <a:cs typeface="Bitstream Charter"/>
                        </a:rPr>
                        <a:t> (Art. 7, 2025)</a:t>
                      </a:r>
                      <a:endParaRPr sz="1350" b="1" dirty="0">
                        <a:solidFill>
                          <a:srgbClr val="17324D"/>
                        </a:solidFill>
                        <a:latin typeface="Bitstream Charter"/>
                        <a:ea typeface="Bitstream Charter"/>
                        <a:cs typeface="Bitstream Charter"/>
                      </a:endParaRPr>
                    </a:p>
                    <a:p>
                      <a:r>
                        <a:rPr sz="1350" b="1" dirty="0">
                          <a:solidFill>
                            <a:srgbClr val="17324D"/>
                          </a:solidFill>
                          <a:latin typeface="Bitstream Charter"/>
                          <a:ea typeface="Bitstream Charter"/>
                          <a:cs typeface="Bitstream Charter"/>
                        </a:rPr>
                        <a:t>Confusion</a:t>
                      </a:r>
                      <a:endParaRPr sz="1350" b="1" dirty="0">
                        <a:solidFill>
                          <a:srgbClr val="17324D"/>
                        </a:solidFill>
                        <a:latin typeface="Bitstream Charter"/>
                        <a:ea typeface="Bitstream Charter"/>
                        <a:cs typeface="Bitstream Charter"/>
                      </a:endParaRPr>
                    </a:p>
                    <a:p>
                      <a:r>
                        <a:rPr lang="en-US" sz="1350" b="1" dirty="0">
                          <a:solidFill>
                            <a:srgbClr val="17324D"/>
                          </a:solidFill>
                          <a:latin typeface="Bitstream Charter"/>
                          <a:ea typeface="Bitstream Charter"/>
                          <a:cs typeface="Bitstream Charter"/>
                        </a:rPr>
                        <a:t>[siminar name, packaging, trademark...]</a:t>
                      </a:r>
                      <a:endParaRPr lang="en-US" sz="1350" b="1" dirty="0">
                        <a:solidFill>
                          <a:srgbClr val="17324D"/>
                        </a:solidFill>
                        <a:latin typeface="Bitstream Charter"/>
                        <a:ea typeface="Bitstream Charter"/>
                        <a:cs typeface="Bitstream Charter"/>
                      </a:endParaRPr>
                    </a:p>
                  </a:txBody>
                  <a:tcPr marL="95250" marR="95250" marT="76200" marB="76200" anchor="ctr">
                    <a:solidFill>
                      <a:srgbClr val="E8F0F7"/>
                    </a:solidFill>
                  </a:tcPr>
                </a:tc>
                <a:tc>
                  <a:txBody>
                    <a:bodyPr/>
                    <a:lstStyle/>
                    <a:p>
                      <a:pPr algn="ctr"/>
                      <a:r>
                        <a:rPr sz="1350" b="1">
                          <a:solidFill>
                            <a:srgbClr val="5D6B78"/>
                          </a:solidFill>
                          <a:latin typeface="Bitstream Charter"/>
                          <a:ea typeface="Bitstream Charter"/>
                          <a:cs typeface="Bitstream Charter"/>
                        </a:rPr>
                        <a:t>Rejected</a:t>
                      </a:r>
                      <a:endParaRPr sz="1350" b="1">
                        <a:solidFill>
                          <a:srgbClr val="5D6B78"/>
                        </a:solidFill>
                        <a:latin typeface="Bitstream Charter"/>
                        <a:ea typeface="Bitstream Charter"/>
                        <a:cs typeface="Bitstream Charter"/>
                      </a:endParaRPr>
                    </a:p>
                  </a:txBody>
                  <a:tcPr marL="95250" marR="95250" marT="76200" marB="76200" anchor="ctr">
                    <a:solidFill>
                      <a:srgbClr val="F1F1F1"/>
                    </a:solidFill>
                  </a:tcPr>
                </a:tc>
                <a:tc>
                  <a:txBody>
                    <a:bodyPr/>
                    <a:lstStyle/>
                    <a:p>
                      <a:r>
                        <a:rPr sz="1350">
                          <a:solidFill>
                            <a:srgbClr val="1F2933"/>
                          </a:solidFill>
                          <a:latin typeface="Bitstream Charter"/>
                          <a:ea typeface="Bitstream Charter"/>
                          <a:cs typeface="Bitstream Charter"/>
                        </a:rPr>
                        <a:t>The article did not promote Li's goods or imply an affiliation between Li and Alibaba.</a:t>
                      </a:r>
                      <a:endParaRPr sz="1350">
                        <a:solidFill>
                          <a:srgbClr val="1F2933"/>
                        </a:solidFill>
                        <a:latin typeface="Bitstream Charter"/>
                        <a:ea typeface="Bitstream Charter"/>
                        <a:cs typeface="Bitstream Charter"/>
                      </a:endParaRPr>
                    </a:p>
                  </a:txBody>
                  <a:tcPr marL="95250" marR="95250" marT="76200" marB="76200" anchor="ctr"/>
                </a:tc>
              </a:tr>
              <a:tr h="928688">
                <a:tc>
                  <a:txBody>
                    <a:bodyPr/>
                    <a:lstStyle/>
                    <a:p>
                      <a:r>
                        <a:rPr sz="1350" b="1" dirty="0">
                          <a:solidFill>
                            <a:srgbClr val="17324D"/>
                          </a:solidFill>
                          <a:latin typeface="Bitstream Charter"/>
                          <a:ea typeface="Bitstream Charter"/>
                          <a:cs typeface="Bitstream Charter"/>
                        </a:rPr>
                        <a:t>Article 8</a:t>
                      </a:r>
                      <a:r>
                        <a:rPr lang="en-US" sz="1350" b="1" dirty="0">
                          <a:solidFill>
                            <a:srgbClr val="17324D"/>
                          </a:solidFill>
                          <a:latin typeface="Bitstream Charter"/>
                          <a:ea typeface="Bitstream Charter"/>
                          <a:cs typeface="Bitstream Charter"/>
                        </a:rPr>
                        <a:t> (Art. 9, 2025)</a:t>
                      </a:r>
                      <a:endParaRPr sz="1350" b="1" dirty="0">
                        <a:solidFill>
                          <a:srgbClr val="17324D"/>
                        </a:solidFill>
                        <a:latin typeface="Bitstream Charter"/>
                        <a:ea typeface="Bitstream Charter"/>
                        <a:cs typeface="Bitstream Charter"/>
                      </a:endParaRPr>
                    </a:p>
                    <a:p>
                      <a:r>
                        <a:rPr sz="1350" b="1" dirty="0">
                          <a:solidFill>
                            <a:srgbClr val="17324D"/>
                          </a:solidFill>
                          <a:latin typeface="Bitstream Charter"/>
                          <a:ea typeface="Bitstream Charter"/>
                          <a:cs typeface="Bitstream Charter"/>
                        </a:rPr>
                        <a:t>False publicity</a:t>
                      </a:r>
                      <a:endParaRPr sz="1350" b="1" dirty="0">
                        <a:solidFill>
                          <a:srgbClr val="17324D"/>
                        </a:solidFill>
                        <a:latin typeface="Bitstream Charter"/>
                        <a:ea typeface="Bitstream Charter"/>
                        <a:cs typeface="Bitstream Charter"/>
                      </a:endParaRPr>
                    </a:p>
                    <a:p>
                      <a:r>
                        <a:rPr lang="en-US" sz="1350" b="1" dirty="0">
                          <a:solidFill>
                            <a:srgbClr val="17324D"/>
                          </a:solidFill>
                          <a:latin typeface="Bitstream Charter"/>
                          <a:ea typeface="Bitstream Charter"/>
                          <a:cs typeface="Bitstream Charter"/>
                        </a:rPr>
                        <a:t>[goods]</a:t>
                      </a:r>
                      <a:endParaRPr lang="en-US" sz="1350" b="1" dirty="0">
                        <a:solidFill>
                          <a:srgbClr val="17324D"/>
                        </a:solidFill>
                        <a:latin typeface="Bitstream Charter"/>
                        <a:ea typeface="Bitstream Charter"/>
                        <a:cs typeface="Bitstream Charter"/>
                      </a:endParaRPr>
                    </a:p>
                  </a:txBody>
                  <a:tcPr marL="95250" marR="95250" marT="76200" marB="76200" anchor="ctr">
                    <a:solidFill>
                      <a:srgbClr val="E8F0F7"/>
                    </a:solidFill>
                  </a:tcPr>
                </a:tc>
                <a:tc>
                  <a:txBody>
                    <a:bodyPr/>
                    <a:lstStyle/>
                    <a:p>
                      <a:pPr algn="ctr"/>
                      <a:r>
                        <a:rPr sz="1350" b="1">
                          <a:solidFill>
                            <a:srgbClr val="5D6B78"/>
                          </a:solidFill>
                          <a:latin typeface="Bitstream Charter"/>
                          <a:ea typeface="Bitstream Charter"/>
                          <a:cs typeface="Bitstream Charter"/>
                        </a:rPr>
                        <a:t>Rejected</a:t>
                      </a:r>
                      <a:endParaRPr sz="1350" b="1">
                        <a:solidFill>
                          <a:srgbClr val="5D6B78"/>
                        </a:solidFill>
                        <a:latin typeface="Bitstream Charter"/>
                        <a:ea typeface="Bitstream Charter"/>
                        <a:cs typeface="Bitstream Charter"/>
                      </a:endParaRPr>
                    </a:p>
                  </a:txBody>
                  <a:tcPr marL="95250" marR="95250" marT="76200" marB="76200" anchor="ctr">
                    <a:solidFill>
                      <a:srgbClr val="F1F1F1"/>
                    </a:solidFill>
                  </a:tcPr>
                </a:tc>
                <a:tc>
                  <a:txBody>
                    <a:bodyPr/>
                    <a:lstStyle/>
                    <a:p>
                      <a:r>
                        <a:rPr sz="1350">
                          <a:solidFill>
                            <a:srgbClr val="1F2933"/>
                          </a:solidFill>
                          <a:latin typeface="Bitstream Charter"/>
                          <a:ea typeface="Bitstream Charter"/>
                          <a:cs typeface="Bitstream Charter"/>
                        </a:rPr>
                        <a:t>The article did not concern a product and did not advertise goods or services offered by Li.</a:t>
                      </a:r>
                      <a:endParaRPr sz="1350">
                        <a:solidFill>
                          <a:srgbClr val="1F2933"/>
                        </a:solidFill>
                        <a:latin typeface="Bitstream Charter"/>
                        <a:ea typeface="Bitstream Charter"/>
                        <a:cs typeface="Bitstream Charter"/>
                      </a:endParaRPr>
                    </a:p>
                  </a:txBody>
                  <a:tcPr marL="95250" marR="95250" marT="76200" marB="76200" anchor="ctr"/>
                </a:tc>
              </a:tr>
              <a:tr h="928688">
                <a:tc>
                  <a:txBody>
                    <a:bodyPr/>
                    <a:lstStyle/>
                    <a:p>
                      <a:r>
                        <a:rPr sz="1350" b="1">
                          <a:solidFill>
                            <a:srgbClr val="17324D"/>
                          </a:solidFill>
                          <a:latin typeface="Bitstream Charter"/>
                          <a:ea typeface="Bitstream Charter"/>
                          <a:cs typeface="Bitstream Charter"/>
                        </a:rPr>
                        <a:t>Article 2</a:t>
                      </a:r>
                      <a:endParaRPr sz="1350" b="1">
                        <a:solidFill>
                          <a:srgbClr val="17324D"/>
                        </a:solidFill>
                        <a:latin typeface="Bitstream Charter"/>
                        <a:ea typeface="Bitstream Charter"/>
                        <a:cs typeface="Bitstream Charter"/>
                      </a:endParaRPr>
                    </a:p>
                    <a:p>
                      <a:r>
                        <a:rPr sz="1350" b="1">
                          <a:solidFill>
                            <a:srgbClr val="17324D"/>
                          </a:solidFill>
                          <a:latin typeface="Bitstream Charter"/>
                          <a:ea typeface="Bitstream Charter"/>
                          <a:cs typeface="Bitstream Charter"/>
                        </a:rPr>
                        <a:t>General clause</a:t>
                      </a:r>
                      <a:endParaRPr sz="1350" b="1">
                        <a:solidFill>
                          <a:srgbClr val="17324D"/>
                        </a:solidFill>
                        <a:latin typeface="Bitstream Charter"/>
                        <a:ea typeface="Bitstream Charter"/>
                        <a:cs typeface="Bitstream Charter"/>
                      </a:endParaRPr>
                    </a:p>
                  </a:txBody>
                  <a:tcPr marL="95250" marR="95250" marT="76200" marB="76200" anchor="ctr">
                    <a:solidFill>
                      <a:srgbClr val="E8F0F7"/>
                    </a:solidFill>
                  </a:tcPr>
                </a:tc>
                <a:tc>
                  <a:txBody>
                    <a:bodyPr/>
                    <a:lstStyle/>
                    <a:p>
                      <a:pPr algn="ctr"/>
                      <a:r>
                        <a:rPr sz="1350" b="1">
                          <a:solidFill>
                            <a:srgbClr val="2C6E5D"/>
                          </a:solidFill>
                          <a:latin typeface="Bitstream Charter"/>
                          <a:ea typeface="Bitstream Charter"/>
                          <a:cs typeface="Bitstream Charter"/>
                        </a:rPr>
                        <a:t>Upheld</a:t>
                      </a:r>
                      <a:endParaRPr sz="1350" b="1">
                        <a:solidFill>
                          <a:srgbClr val="2C6E5D"/>
                        </a:solidFill>
                        <a:latin typeface="Bitstream Charter"/>
                        <a:ea typeface="Bitstream Charter"/>
                        <a:cs typeface="Bitstream Charter"/>
                      </a:endParaRPr>
                    </a:p>
                  </a:txBody>
                  <a:tcPr marL="95250" marR="95250" marT="76200" marB="76200" anchor="ctr">
                    <a:solidFill>
                      <a:srgbClr val="E3F0EB"/>
                    </a:solidFill>
                  </a:tcPr>
                </a:tc>
                <a:tc>
                  <a:txBody>
                    <a:bodyPr/>
                    <a:lstStyle/>
                    <a:p>
                      <a:r>
                        <a:rPr sz="1350" dirty="0">
                          <a:solidFill>
                            <a:srgbClr val="1F2933"/>
                          </a:solidFill>
                          <a:latin typeface="Bitstream Charter"/>
                          <a:ea typeface="Bitstream Charter"/>
                          <a:cs typeface="Bitstream Charter"/>
                        </a:rPr>
                        <a:t>Li used false information for commercial traffic, skipped basic verification, omitted a visible AI label, and added Alibaba branding.</a:t>
                      </a:r>
                      <a:endParaRPr sz="1350" dirty="0">
                        <a:solidFill>
                          <a:srgbClr val="1F2933"/>
                        </a:solidFill>
                        <a:latin typeface="Bitstream Charter"/>
                        <a:ea typeface="Bitstream Charter"/>
                        <a:cs typeface="Bitstream Charter"/>
                      </a:endParaRPr>
                    </a:p>
                  </a:txBody>
                  <a:tcPr marL="95250" marR="95250" marT="76200" marB="76200" anchor="ctr">
                    <a:solidFill>
                      <a:srgbClr val="FBE9D5"/>
                    </a:solidFill>
                  </a:tcPr>
                </a:tc>
              </a:tr>
            </a:tbl>
          </a:graphicData>
        </a:graphic>
      </p:graphicFrame>
      <p:sp>
        <p:nvSpPr>
          <p:cNvPr id="5" name="矩形 4"/>
          <p:cNvSpPr>
            <a:spLocks noGrp="1"/>
          </p:cNvSpPr>
          <p:nvPr/>
        </p:nvSpPr>
        <p:spPr>
          <a:xfrm>
            <a:off x="1428750" y="5524500"/>
            <a:ext cx="9334500" cy="495300"/>
          </a:xfrm>
          <a:prstGeom prst="rect">
            <a:avLst/>
          </a:prstGeom>
          <a:noFill/>
          <a:ln w="0">
            <a:noFill/>
          </a:ln>
        </p:spPr>
        <p:txBody>
          <a:bodyPr lIns="0" tIns="0" rIns="0" bIns="0" anchor="t">
            <a:noAutofit/>
          </a:bodyPr>
          <a:lstStyle/>
          <a:p>
            <a:pPr algn="ctr">
              <a:lnSpc>
                <a:spcPct val="108000"/>
              </a:lnSpc>
              <a:buNone/>
              <a:defRPr sz="1725" b="1" i="0">
                <a:solidFill>
                  <a:srgbClr val="A63D40"/>
                </a:solidFill>
                <a:latin typeface="Bitstream Charter"/>
                <a:ea typeface="Bitstream Charter"/>
                <a:cs typeface="Bitstream Charter"/>
              </a:defRPr>
            </a:pPr>
            <a:r>
              <a:rPr sz="1725" b="1" i="0">
                <a:solidFill>
                  <a:srgbClr val="A63D40"/>
                </a:solidFill>
                <a:latin typeface="Bitstream Charter"/>
                <a:ea typeface="Bitstream Charter"/>
                <a:cs typeface="Bitstream Charter"/>
              </a:rPr>
              <a:t>Article 2 covered conduct that fell outside the specific prohibitions and independently disrupted market competition.</a:t>
            </a:r>
            <a:endParaRPr sz="1725" b="1" i="0">
              <a:solidFill>
                <a:srgbClr val="A63D40"/>
              </a:solidFill>
              <a:latin typeface="Bitstream Charter"/>
              <a:ea typeface="Bitstream Charter"/>
              <a:cs typeface="Bitstream Charte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2.2 </a:t>
            </a:r>
            <a:r>
              <a:rPr sz="2850" b="1" i="0" dirty="0">
                <a:solidFill>
                  <a:srgbClr val="17324D"/>
                </a:solidFill>
                <a:latin typeface="Bitstream Charter"/>
                <a:ea typeface="Bitstream Charter"/>
                <a:cs typeface="Bitstream Charter"/>
              </a:rPr>
              <a:t>Why Article 2 applied</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7</a:t>
            </a:r>
            <a:endParaRPr sz="975" b="0" i="0">
              <a:solidFill>
                <a:srgbClr val="5D6B78"/>
              </a:solidFill>
              <a:latin typeface="Bitstream Charter"/>
              <a:ea typeface="Bitstream Charter"/>
              <a:cs typeface="Bitstream Charter"/>
            </a:endParaRPr>
          </a:p>
        </p:txBody>
      </p:sp>
      <p:sp>
        <p:nvSpPr>
          <p:cNvPr id="4" name="矩形 3"/>
          <p:cNvSpPr>
            <a:spLocks noGrp="1"/>
          </p:cNvSpPr>
          <p:nvPr/>
        </p:nvSpPr>
        <p:spPr>
          <a:xfrm>
            <a:off x="952500" y="1581150"/>
            <a:ext cx="4095750" cy="400050"/>
          </a:xfrm>
          <a:prstGeom prst="rect">
            <a:avLst/>
          </a:prstGeom>
          <a:noFill/>
          <a:ln w="0">
            <a:noFill/>
          </a:ln>
        </p:spPr>
        <p:txBody>
          <a:bodyPr lIns="0" tIns="0" rIns="0" bIns="0" anchor="t">
            <a:noAutofit/>
          </a:bodyPr>
          <a:lstStyle/>
          <a:p>
            <a:pPr algn="l">
              <a:lnSpc>
                <a:spcPct val="108000"/>
              </a:lnSpc>
              <a:buNone/>
              <a:defRPr sz="2100" b="1" i="0">
                <a:solidFill>
                  <a:srgbClr val="2D6FB4"/>
                </a:solidFill>
                <a:latin typeface="Bitstream Charter"/>
                <a:ea typeface="Bitstream Charter"/>
                <a:cs typeface="Bitstream Charter"/>
              </a:defRPr>
            </a:pPr>
            <a:r>
              <a:rPr sz="2100" b="1" i="0">
                <a:solidFill>
                  <a:srgbClr val="2D6FB4"/>
                </a:solidFill>
                <a:latin typeface="Bitstream Charter"/>
                <a:ea typeface="Bitstream Charter"/>
                <a:cs typeface="Bitstream Charter"/>
              </a:rPr>
              <a:t>Conduct and fault</a:t>
            </a:r>
            <a:endParaRPr sz="2100" b="1" i="0">
              <a:solidFill>
                <a:srgbClr val="2D6FB4"/>
              </a:solidFill>
              <a:latin typeface="Bitstream Charter"/>
              <a:ea typeface="Bitstream Charter"/>
              <a:cs typeface="Bitstream Charter"/>
            </a:endParaRPr>
          </a:p>
        </p:txBody>
      </p:sp>
      <p:sp>
        <p:nvSpPr>
          <p:cNvPr id="5" name="矩形 4"/>
          <p:cNvSpPr>
            <a:spLocks noGrp="1"/>
          </p:cNvSpPr>
          <p:nvPr/>
        </p:nvSpPr>
        <p:spPr>
          <a:xfrm>
            <a:off x="7143750" y="1581150"/>
            <a:ext cx="4095750" cy="400050"/>
          </a:xfrm>
          <a:prstGeom prst="rect">
            <a:avLst/>
          </a:prstGeom>
          <a:noFill/>
          <a:ln w="0">
            <a:noFill/>
          </a:ln>
        </p:spPr>
        <p:txBody>
          <a:bodyPr lIns="0" tIns="0" rIns="0" bIns="0" anchor="t">
            <a:noAutofit/>
          </a:bodyPr>
          <a:lstStyle/>
          <a:p>
            <a:pPr algn="r">
              <a:lnSpc>
                <a:spcPct val="108000"/>
              </a:lnSpc>
              <a:buNone/>
              <a:defRPr sz="2100" b="1" i="0">
                <a:solidFill>
                  <a:srgbClr val="F28C28"/>
                </a:solidFill>
                <a:latin typeface="Bitstream Charter"/>
                <a:ea typeface="Bitstream Charter"/>
                <a:cs typeface="Bitstream Charter"/>
              </a:defRPr>
            </a:pPr>
            <a:r>
              <a:rPr sz="2100" b="1" i="0">
                <a:solidFill>
                  <a:srgbClr val="F28C28"/>
                </a:solidFill>
                <a:latin typeface="Bitstream Charter"/>
                <a:ea typeface="Bitstream Charter"/>
                <a:cs typeface="Bitstream Charter"/>
              </a:rPr>
              <a:t>Effect on competition</a:t>
            </a:r>
            <a:endParaRPr sz="2100" b="1" i="0">
              <a:solidFill>
                <a:srgbClr val="F28C28"/>
              </a:solidFill>
              <a:latin typeface="Bitstream Charter"/>
              <a:ea typeface="Bitstream Charter"/>
              <a:cs typeface="Bitstream Charter"/>
            </a:endParaRPr>
          </a:p>
        </p:txBody>
      </p:sp>
      <p:sp>
        <p:nvSpPr>
          <p:cNvPr id="6" name="矩形 5"/>
          <p:cNvSpPr>
            <a:spLocks noGrp="1"/>
          </p:cNvSpPr>
          <p:nvPr/>
        </p:nvSpPr>
        <p:spPr>
          <a:xfrm>
            <a:off x="6096000" y="1581150"/>
            <a:ext cx="19050" cy="3238500"/>
          </a:xfrm>
          <a:prstGeom prst="rect">
            <a:avLst/>
          </a:prstGeom>
          <a:solidFill>
            <a:srgbClr val="CDD7E1"/>
          </a:solidFill>
          <a:ln w="0">
            <a:solidFill>
              <a:srgbClr val="CDD7E1"/>
            </a:solidFill>
          </a:ln>
        </p:spPr>
      </p:sp>
      <p:sp>
        <p:nvSpPr>
          <p:cNvPr id="7" name="矩形 6"/>
          <p:cNvSpPr>
            <a:spLocks noGrp="1"/>
          </p:cNvSpPr>
          <p:nvPr/>
        </p:nvSpPr>
        <p:spPr>
          <a:xfrm>
            <a:off x="952500" y="2286000"/>
            <a:ext cx="2286000" cy="266700"/>
          </a:xfrm>
          <a:prstGeom prst="rect">
            <a:avLst/>
          </a:prstGeom>
          <a:noFill/>
          <a:ln w="0">
            <a:noFill/>
          </a:ln>
        </p:spPr>
        <p:txBody>
          <a:bodyPr lIns="0" tIns="0" rIns="0" bIns="0" anchor="t">
            <a:noAutofit/>
          </a:bodyPr>
          <a:lstStyle/>
          <a:p>
            <a:pPr algn="l">
              <a:lnSpc>
                <a:spcPct val="108000"/>
              </a:lnSpc>
              <a:buNone/>
              <a:defRPr sz="1350" b="1" i="0">
                <a:solidFill>
                  <a:srgbClr val="17324D"/>
                </a:solidFill>
                <a:latin typeface="Bitstream Charter"/>
                <a:ea typeface="Bitstream Charter"/>
                <a:cs typeface="Bitstream Charter"/>
              </a:defRPr>
            </a:pPr>
            <a:r>
              <a:rPr sz="1350" b="1" i="0">
                <a:solidFill>
                  <a:srgbClr val="17324D"/>
                </a:solidFill>
                <a:latin typeface="Bitstream Charter"/>
                <a:ea typeface="Bitstream Charter"/>
                <a:cs typeface="Bitstream Charter"/>
              </a:rPr>
              <a:t>Commercial purpose</a:t>
            </a:r>
            <a:endParaRPr sz="1350" b="1" i="0">
              <a:solidFill>
                <a:srgbClr val="17324D"/>
              </a:solidFill>
              <a:latin typeface="Bitstream Charter"/>
              <a:ea typeface="Bitstream Charter"/>
              <a:cs typeface="Bitstream Charter"/>
            </a:endParaRPr>
          </a:p>
        </p:txBody>
      </p:sp>
      <p:sp>
        <p:nvSpPr>
          <p:cNvPr id="8" name="矩形 7"/>
          <p:cNvSpPr>
            <a:spLocks noGrp="1"/>
          </p:cNvSpPr>
          <p:nvPr/>
        </p:nvSpPr>
        <p:spPr>
          <a:xfrm>
            <a:off x="952500" y="2590800"/>
            <a:ext cx="4095750" cy="552450"/>
          </a:xfrm>
          <a:prstGeom prst="rect">
            <a:avLst/>
          </a:prstGeom>
          <a:noFill/>
          <a:ln w="0">
            <a:noFill/>
          </a:ln>
        </p:spPr>
        <p:txBody>
          <a:bodyPr lIns="0" tIns="0" rIns="0" bIns="0" anchor="t">
            <a:noAutofit/>
          </a:bodyPr>
          <a:lstStyle/>
          <a:p>
            <a:pPr algn="l">
              <a:lnSpc>
                <a:spcPct val="108000"/>
              </a:lnSpc>
              <a:buNone/>
              <a:defRPr sz="1500" b="0" i="0">
                <a:solidFill>
                  <a:srgbClr val="1F2933"/>
                </a:solidFill>
                <a:latin typeface="Bitstream Charter"/>
                <a:ea typeface="Bitstream Charter"/>
                <a:cs typeface="Bitstream Charter"/>
              </a:defRPr>
            </a:pPr>
            <a:r>
              <a:rPr sz="1500" b="0" i="0">
                <a:solidFill>
                  <a:srgbClr val="1F2933"/>
                </a:solidFill>
                <a:latin typeface="Bitstream Charter"/>
                <a:ea typeface="Bitstream Charter"/>
                <a:cs typeface="Bitstream Charter"/>
              </a:rPr>
              <a:t>The article supported traffic and follower growth for a monetized account.</a:t>
            </a:r>
            <a:endParaRPr sz="1500" b="0" i="0">
              <a:solidFill>
                <a:srgbClr val="1F2933"/>
              </a:solidFill>
              <a:latin typeface="Bitstream Charter"/>
              <a:ea typeface="Bitstream Charter"/>
              <a:cs typeface="Bitstream Charter"/>
            </a:endParaRPr>
          </a:p>
        </p:txBody>
      </p:sp>
      <p:sp>
        <p:nvSpPr>
          <p:cNvPr id="9" name="矩形 8"/>
          <p:cNvSpPr>
            <a:spLocks noGrp="1"/>
          </p:cNvSpPr>
          <p:nvPr/>
        </p:nvSpPr>
        <p:spPr>
          <a:xfrm>
            <a:off x="7143750" y="2286000"/>
            <a:ext cx="2286000" cy="266700"/>
          </a:xfrm>
          <a:prstGeom prst="rect">
            <a:avLst/>
          </a:prstGeom>
          <a:noFill/>
          <a:ln w="0">
            <a:noFill/>
          </a:ln>
        </p:spPr>
        <p:txBody>
          <a:bodyPr lIns="0" tIns="0" rIns="0" bIns="0" anchor="t">
            <a:noAutofit/>
          </a:bodyPr>
          <a:lstStyle/>
          <a:p>
            <a:pPr algn="r">
              <a:lnSpc>
                <a:spcPct val="108000"/>
              </a:lnSpc>
              <a:buNone/>
              <a:defRPr sz="1350" b="1" i="0">
                <a:solidFill>
                  <a:srgbClr val="17324D"/>
                </a:solidFill>
                <a:latin typeface="Bitstream Charter"/>
                <a:ea typeface="Bitstream Charter"/>
                <a:cs typeface="Bitstream Charter"/>
              </a:defRPr>
            </a:pPr>
            <a:r>
              <a:rPr sz="1350" b="1" i="0">
                <a:solidFill>
                  <a:srgbClr val="17324D"/>
                </a:solidFill>
                <a:latin typeface="Bitstream Charter"/>
                <a:ea typeface="Bitstream Charter"/>
                <a:cs typeface="Bitstream Charter"/>
              </a:rPr>
              <a:t>False affiliation</a:t>
            </a:r>
            <a:endParaRPr sz="1350" b="1" i="0">
              <a:solidFill>
                <a:srgbClr val="17324D"/>
              </a:solidFill>
              <a:latin typeface="Bitstream Charter"/>
              <a:ea typeface="Bitstream Charter"/>
              <a:cs typeface="Bitstream Charter"/>
            </a:endParaRPr>
          </a:p>
        </p:txBody>
      </p:sp>
      <p:sp>
        <p:nvSpPr>
          <p:cNvPr id="10" name="矩形 9"/>
          <p:cNvSpPr>
            <a:spLocks noGrp="1"/>
          </p:cNvSpPr>
          <p:nvPr/>
        </p:nvSpPr>
        <p:spPr>
          <a:xfrm>
            <a:off x="7143750" y="2590800"/>
            <a:ext cx="4095750" cy="552450"/>
          </a:xfrm>
          <a:prstGeom prst="rect">
            <a:avLst/>
          </a:prstGeom>
          <a:noFill/>
          <a:ln w="0">
            <a:noFill/>
          </a:ln>
        </p:spPr>
        <p:txBody>
          <a:bodyPr lIns="0" tIns="0" rIns="0" bIns="0" anchor="t">
            <a:noAutofit/>
          </a:bodyPr>
          <a:lstStyle/>
          <a:p>
            <a:pPr algn="r">
              <a:lnSpc>
                <a:spcPct val="108000"/>
              </a:lnSpc>
              <a:buNone/>
              <a:defRPr sz="1500" b="0" i="0">
                <a:solidFill>
                  <a:srgbClr val="1F2933"/>
                </a:solidFill>
                <a:latin typeface="Bitstream Charter"/>
                <a:ea typeface="Bitstream Charter"/>
                <a:cs typeface="Bitstream Charter"/>
              </a:defRPr>
            </a:pPr>
            <a:r>
              <a:rPr sz="1500" b="0" i="0">
                <a:solidFill>
                  <a:srgbClr val="1F2933"/>
                </a:solidFill>
                <a:latin typeface="Bitstream Charter"/>
                <a:ea typeface="Bitstream Charter"/>
                <a:cs typeface="Bitstream Charter"/>
              </a:rPr>
              <a:t>The article called the unrelated company an important Alibaba subsidiary.</a:t>
            </a:r>
            <a:endParaRPr sz="1500" b="0" i="0">
              <a:solidFill>
                <a:srgbClr val="1F2933"/>
              </a:solidFill>
              <a:latin typeface="Bitstream Charter"/>
              <a:ea typeface="Bitstream Charter"/>
              <a:cs typeface="Bitstream Charter"/>
            </a:endParaRPr>
          </a:p>
        </p:txBody>
      </p:sp>
      <p:sp>
        <p:nvSpPr>
          <p:cNvPr id="11" name="矩形 10"/>
          <p:cNvSpPr>
            <a:spLocks noGrp="1"/>
          </p:cNvSpPr>
          <p:nvPr/>
        </p:nvSpPr>
        <p:spPr>
          <a:xfrm>
            <a:off x="952500" y="3257550"/>
            <a:ext cx="2286000" cy="266700"/>
          </a:xfrm>
          <a:prstGeom prst="rect">
            <a:avLst/>
          </a:prstGeom>
          <a:noFill/>
          <a:ln w="0">
            <a:noFill/>
          </a:ln>
        </p:spPr>
        <p:txBody>
          <a:bodyPr lIns="0" tIns="0" rIns="0" bIns="0" anchor="t">
            <a:noAutofit/>
          </a:bodyPr>
          <a:lstStyle/>
          <a:p>
            <a:pPr algn="l">
              <a:lnSpc>
                <a:spcPct val="108000"/>
              </a:lnSpc>
              <a:buNone/>
              <a:defRPr sz="1350" b="1" i="0">
                <a:solidFill>
                  <a:srgbClr val="17324D"/>
                </a:solidFill>
                <a:latin typeface="Bitstream Charter"/>
                <a:ea typeface="Bitstream Charter"/>
                <a:cs typeface="Bitstream Charter"/>
              </a:defRPr>
            </a:pPr>
            <a:r>
              <a:rPr sz="1350" b="1" i="0">
                <a:solidFill>
                  <a:srgbClr val="17324D"/>
                </a:solidFill>
                <a:latin typeface="Bitstream Charter"/>
                <a:ea typeface="Bitstream Charter"/>
                <a:cs typeface="Bitstream Charter"/>
              </a:rPr>
              <a:t>No minimum review</a:t>
            </a:r>
            <a:endParaRPr sz="1350" b="1" i="0">
              <a:solidFill>
                <a:srgbClr val="17324D"/>
              </a:solidFill>
              <a:latin typeface="Bitstream Charter"/>
              <a:ea typeface="Bitstream Charter"/>
              <a:cs typeface="Bitstream Charter"/>
            </a:endParaRPr>
          </a:p>
        </p:txBody>
      </p:sp>
      <p:sp>
        <p:nvSpPr>
          <p:cNvPr id="12" name="矩形 11"/>
          <p:cNvSpPr>
            <a:spLocks noGrp="1"/>
          </p:cNvSpPr>
          <p:nvPr/>
        </p:nvSpPr>
        <p:spPr>
          <a:xfrm>
            <a:off x="952500" y="3562350"/>
            <a:ext cx="4095750" cy="552450"/>
          </a:xfrm>
          <a:prstGeom prst="rect">
            <a:avLst/>
          </a:prstGeom>
          <a:noFill/>
          <a:ln w="0">
            <a:noFill/>
          </a:ln>
        </p:spPr>
        <p:txBody>
          <a:bodyPr lIns="0" tIns="0" rIns="0" bIns="0" anchor="t">
            <a:noAutofit/>
          </a:bodyPr>
          <a:lstStyle/>
          <a:p>
            <a:pPr algn="l">
              <a:lnSpc>
                <a:spcPct val="108000"/>
              </a:lnSpc>
              <a:buNone/>
              <a:defRPr sz="1500" b="0" i="0">
                <a:solidFill>
                  <a:srgbClr val="1F2933"/>
                </a:solidFill>
                <a:latin typeface="Bitstream Charter"/>
                <a:ea typeface="Bitstream Charter"/>
                <a:cs typeface="Bitstream Charter"/>
              </a:defRPr>
            </a:pPr>
            <a:r>
              <a:rPr sz="1500" b="0" i="0">
                <a:solidFill>
                  <a:srgbClr val="1F2933"/>
                </a:solidFill>
                <a:latin typeface="Bitstream Charter"/>
                <a:ea typeface="Bitstream Charter"/>
                <a:cs typeface="Bitstream Charter"/>
              </a:rPr>
              <a:t>Li knew the AI source could be unreliable and checked no public registration record.</a:t>
            </a:r>
            <a:endParaRPr sz="1500" b="0" i="0">
              <a:solidFill>
                <a:srgbClr val="1F2933"/>
              </a:solidFill>
              <a:latin typeface="Bitstream Charter"/>
              <a:ea typeface="Bitstream Charter"/>
              <a:cs typeface="Bitstream Charter"/>
            </a:endParaRPr>
          </a:p>
        </p:txBody>
      </p:sp>
      <p:sp>
        <p:nvSpPr>
          <p:cNvPr id="13" name="矩形 12"/>
          <p:cNvSpPr>
            <a:spLocks noGrp="1"/>
          </p:cNvSpPr>
          <p:nvPr/>
        </p:nvSpPr>
        <p:spPr>
          <a:xfrm>
            <a:off x="7143750" y="3257550"/>
            <a:ext cx="2286000" cy="266700"/>
          </a:xfrm>
          <a:prstGeom prst="rect">
            <a:avLst/>
          </a:prstGeom>
          <a:noFill/>
          <a:ln w="0">
            <a:noFill/>
          </a:ln>
        </p:spPr>
        <p:txBody>
          <a:bodyPr lIns="0" tIns="0" rIns="0" bIns="0" anchor="t">
            <a:noAutofit/>
          </a:bodyPr>
          <a:lstStyle/>
          <a:p>
            <a:pPr algn="r">
              <a:lnSpc>
                <a:spcPct val="108000"/>
              </a:lnSpc>
              <a:buNone/>
              <a:defRPr sz="1350" b="1" i="0">
                <a:solidFill>
                  <a:srgbClr val="17324D"/>
                </a:solidFill>
                <a:latin typeface="Bitstream Charter"/>
                <a:ea typeface="Bitstream Charter"/>
                <a:cs typeface="Bitstream Charter"/>
              </a:defRPr>
            </a:pPr>
            <a:r>
              <a:rPr sz="1350" b="1" i="0">
                <a:solidFill>
                  <a:srgbClr val="17324D"/>
                </a:solidFill>
                <a:latin typeface="Bitstream Charter"/>
                <a:ea typeface="Bitstream Charter"/>
                <a:cs typeface="Bitstream Charter"/>
              </a:rPr>
              <a:t>Public misunderstanding</a:t>
            </a:r>
            <a:endParaRPr sz="1350" b="1" i="0">
              <a:solidFill>
                <a:srgbClr val="17324D"/>
              </a:solidFill>
              <a:latin typeface="Bitstream Charter"/>
              <a:ea typeface="Bitstream Charter"/>
              <a:cs typeface="Bitstream Charter"/>
            </a:endParaRPr>
          </a:p>
        </p:txBody>
      </p:sp>
      <p:sp>
        <p:nvSpPr>
          <p:cNvPr id="14" name="矩形 13"/>
          <p:cNvSpPr>
            <a:spLocks noGrp="1"/>
          </p:cNvSpPr>
          <p:nvPr/>
        </p:nvSpPr>
        <p:spPr>
          <a:xfrm>
            <a:off x="7143750" y="3562350"/>
            <a:ext cx="4095750" cy="552450"/>
          </a:xfrm>
          <a:prstGeom prst="rect">
            <a:avLst/>
          </a:prstGeom>
          <a:noFill/>
          <a:ln w="0">
            <a:noFill/>
          </a:ln>
        </p:spPr>
        <p:txBody>
          <a:bodyPr lIns="0" tIns="0" rIns="0" bIns="0" anchor="t">
            <a:noAutofit/>
          </a:bodyPr>
          <a:lstStyle/>
          <a:p>
            <a:pPr algn="r">
              <a:lnSpc>
                <a:spcPct val="108000"/>
              </a:lnSpc>
              <a:buNone/>
              <a:defRPr sz="1500" b="0" i="0">
                <a:solidFill>
                  <a:srgbClr val="1F2933"/>
                </a:solidFill>
                <a:latin typeface="Bitstream Charter"/>
                <a:ea typeface="Bitstream Charter"/>
                <a:cs typeface="Bitstream Charter"/>
              </a:defRPr>
            </a:pPr>
            <a:r>
              <a:rPr sz="1500" b="0" i="0">
                <a:solidFill>
                  <a:srgbClr val="1F2933"/>
                </a:solidFill>
                <a:latin typeface="Bitstream Charter"/>
                <a:ea typeface="Bitstream Charter"/>
                <a:cs typeface="Bitstream Charter"/>
              </a:rPr>
              <a:t>Readers could form a mistaken view of Alibaba's business structure.</a:t>
            </a:r>
            <a:endParaRPr sz="1500" b="0" i="0">
              <a:solidFill>
                <a:srgbClr val="1F2933"/>
              </a:solidFill>
              <a:latin typeface="Bitstream Charter"/>
              <a:ea typeface="Bitstream Charter"/>
              <a:cs typeface="Bitstream Charter"/>
            </a:endParaRPr>
          </a:p>
        </p:txBody>
      </p:sp>
      <p:sp>
        <p:nvSpPr>
          <p:cNvPr id="15" name="矩形 14"/>
          <p:cNvSpPr>
            <a:spLocks noGrp="1"/>
          </p:cNvSpPr>
          <p:nvPr/>
        </p:nvSpPr>
        <p:spPr>
          <a:xfrm>
            <a:off x="952500" y="4229100"/>
            <a:ext cx="2286000" cy="266700"/>
          </a:xfrm>
          <a:prstGeom prst="rect">
            <a:avLst/>
          </a:prstGeom>
          <a:noFill/>
          <a:ln w="0">
            <a:noFill/>
          </a:ln>
        </p:spPr>
        <p:txBody>
          <a:bodyPr lIns="0" tIns="0" rIns="0" bIns="0" anchor="t">
            <a:noAutofit/>
          </a:bodyPr>
          <a:lstStyle/>
          <a:p>
            <a:pPr algn="l">
              <a:lnSpc>
                <a:spcPct val="108000"/>
              </a:lnSpc>
              <a:buNone/>
              <a:defRPr sz="1350" b="1" i="0">
                <a:solidFill>
                  <a:srgbClr val="17324D"/>
                </a:solidFill>
                <a:latin typeface="Bitstream Charter"/>
                <a:ea typeface="Bitstream Charter"/>
                <a:cs typeface="Bitstream Charter"/>
              </a:defRPr>
            </a:pPr>
            <a:r>
              <a:rPr sz="1350" b="1" i="0">
                <a:solidFill>
                  <a:srgbClr val="17324D"/>
                </a:solidFill>
                <a:latin typeface="Bitstream Charter"/>
                <a:ea typeface="Bitstream Charter"/>
                <a:cs typeface="Bitstream Charter"/>
              </a:rPr>
              <a:t>Stronger misleading signal</a:t>
            </a:r>
            <a:endParaRPr sz="1350" b="1" i="0">
              <a:solidFill>
                <a:srgbClr val="17324D"/>
              </a:solidFill>
              <a:latin typeface="Bitstream Charter"/>
              <a:ea typeface="Bitstream Charter"/>
              <a:cs typeface="Bitstream Charter"/>
            </a:endParaRPr>
          </a:p>
        </p:txBody>
      </p:sp>
      <p:sp>
        <p:nvSpPr>
          <p:cNvPr id="16" name="矩形 15"/>
          <p:cNvSpPr>
            <a:spLocks noGrp="1"/>
          </p:cNvSpPr>
          <p:nvPr/>
        </p:nvSpPr>
        <p:spPr>
          <a:xfrm>
            <a:off x="952500" y="4733925"/>
            <a:ext cx="4095750" cy="552450"/>
          </a:xfrm>
          <a:prstGeom prst="rect">
            <a:avLst/>
          </a:prstGeom>
          <a:noFill/>
          <a:ln w="0">
            <a:noFill/>
          </a:ln>
        </p:spPr>
        <p:txBody>
          <a:bodyPr lIns="0" tIns="0" rIns="0" bIns="0" anchor="t">
            <a:noAutofit/>
          </a:bodyPr>
          <a:lstStyle/>
          <a:p>
            <a:pPr algn="l">
              <a:lnSpc>
                <a:spcPct val="108000"/>
              </a:lnSpc>
              <a:buNone/>
              <a:defRPr sz="1500" b="0" i="0">
                <a:solidFill>
                  <a:srgbClr val="1F2933"/>
                </a:solidFill>
                <a:latin typeface="Bitstream Charter"/>
                <a:ea typeface="Bitstream Charter"/>
                <a:cs typeface="Bitstream Charter"/>
              </a:defRPr>
            </a:pPr>
            <a:r>
              <a:rPr sz="1500" b="0" i="0">
                <a:solidFill>
                  <a:srgbClr val="1F2933"/>
                </a:solidFill>
                <a:latin typeface="Bitstream Charter"/>
                <a:ea typeface="Bitstream Charter"/>
                <a:cs typeface="Bitstream Charter"/>
              </a:rPr>
              <a:t>He manually added Alibaba wording and branding.</a:t>
            </a:r>
            <a:endParaRPr sz="1500" b="0" i="0">
              <a:solidFill>
                <a:srgbClr val="1F2933"/>
              </a:solidFill>
              <a:latin typeface="Bitstream Charter"/>
              <a:ea typeface="Bitstream Charter"/>
              <a:cs typeface="Bitstream Charter"/>
            </a:endParaRPr>
          </a:p>
        </p:txBody>
      </p:sp>
      <p:sp>
        <p:nvSpPr>
          <p:cNvPr id="17" name="矩形 16"/>
          <p:cNvSpPr>
            <a:spLocks noGrp="1"/>
          </p:cNvSpPr>
          <p:nvPr/>
        </p:nvSpPr>
        <p:spPr>
          <a:xfrm>
            <a:off x="7143750" y="4229100"/>
            <a:ext cx="2286000" cy="266700"/>
          </a:xfrm>
          <a:prstGeom prst="rect">
            <a:avLst/>
          </a:prstGeom>
          <a:noFill/>
          <a:ln w="0">
            <a:noFill/>
          </a:ln>
        </p:spPr>
        <p:txBody>
          <a:bodyPr lIns="0" tIns="0" rIns="0" bIns="0" anchor="t">
            <a:noAutofit/>
          </a:bodyPr>
          <a:lstStyle/>
          <a:p>
            <a:pPr algn="r">
              <a:lnSpc>
                <a:spcPct val="108000"/>
              </a:lnSpc>
              <a:buNone/>
              <a:defRPr sz="1350" b="1" i="0">
                <a:solidFill>
                  <a:srgbClr val="17324D"/>
                </a:solidFill>
                <a:latin typeface="Bitstream Charter"/>
                <a:ea typeface="Bitstream Charter"/>
                <a:cs typeface="Bitstream Charter"/>
              </a:defRPr>
            </a:pPr>
            <a:r>
              <a:rPr sz="1350" b="1" i="0">
                <a:solidFill>
                  <a:srgbClr val="17324D"/>
                </a:solidFill>
                <a:latin typeface="Bitstream Charter"/>
                <a:ea typeface="Bitstream Charter"/>
                <a:cs typeface="Bitstream Charter"/>
              </a:rPr>
              <a:t>Competitive harm</a:t>
            </a:r>
            <a:endParaRPr sz="1350" b="1" i="0">
              <a:solidFill>
                <a:srgbClr val="17324D"/>
              </a:solidFill>
              <a:latin typeface="Bitstream Charter"/>
              <a:ea typeface="Bitstream Charter"/>
              <a:cs typeface="Bitstream Charter"/>
            </a:endParaRPr>
          </a:p>
        </p:txBody>
      </p:sp>
      <p:sp>
        <p:nvSpPr>
          <p:cNvPr id="18" name="矩形 17"/>
          <p:cNvSpPr>
            <a:spLocks noGrp="1"/>
          </p:cNvSpPr>
          <p:nvPr/>
        </p:nvSpPr>
        <p:spPr>
          <a:xfrm>
            <a:off x="7143750" y="4533900"/>
            <a:ext cx="4095750" cy="552450"/>
          </a:xfrm>
          <a:prstGeom prst="rect">
            <a:avLst/>
          </a:prstGeom>
          <a:noFill/>
          <a:ln w="0">
            <a:noFill/>
          </a:ln>
        </p:spPr>
        <p:txBody>
          <a:bodyPr lIns="0" tIns="0" rIns="0" bIns="0" anchor="t">
            <a:noAutofit/>
          </a:bodyPr>
          <a:lstStyle/>
          <a:p>
            <a:pPr algn="r">
              <a:lnSpc>
                <a:spcPct val="108000"/>
              </a:lnSpc>
              <a:buNone/>
              <a:defRPr sz="1500" b="0" i="0">
                <a:solidFill>
                  <a:srgbClr val="1F2933"/>
                </a:solidFill>
                <a:latin typeface="Bitstream Charter"/>
                <a:ea typeface="Bitstream Charter"/>
                <a:cs typeface="Bitstream Charter"/>
              </a:defRPr>
            </a:pPr>
            <a:r>
              <a:rPr sz="1500" b="0" i="0">
                <a:solidFill>
                  <a:srgbClr val="1F2933"/>
                </a:solidFill>
                <a:latin typeface="Bitstream Charter"/>
                <a:ea typeface="Bitstream Charter"/>
                <a:cs typeface="Bitstream Charter"/>
              </a:rPr>
              <a:t>Alibaba could face reputational pressure and clarification costs.</a:t>
            </a:r>
            <a:endParaRPr sz="1500" b="0" i="0">
              <a:solidFill>
                <a:srgbClr val="1F2933"/>
              </a:solidFill>
              <a:latin typeface="Bitstream Charter"/>
              <a:ea typeface="Bitstream Charter"/>
              <a:cs typeface="Bitstream Charter"/>
            </a:endParaRPr>
          </a:p>
        </p:txBody>
      </p:sp>
      <p:sp>
        <p:nvSpPr>
          <p:cNvPr id="19" name="圆角矩形 18"/>
          <p:cNvSpPr>
            <a:spLocks noGrp="1"/>
          </p:cNvSpPr>
          <p:nvPr/>
        </p:nvSpPr>
        <p:spPr>
          <a:xfrm>
            <a:off x="2381250" y="5524500"/>
            <a:ext cx="7429500" cy="609600"/>
          </a:xfrm>
          <a:prstGeom prst="roundRect">
            <a:avLst>
              <a:gd name="adj" fmla="val 15625"/>
            </a:avLst>
          </a:prstGeom>
          <a:solidFill>
            <a:srgbClr val="A63D40"/>
          </a:solidFill>
          <a:ln w="0">
            <a:solidFill>
              <a:srgbClr val="A63D40"/>
            </a:solidFill>
          </a:ln>
        </p:spPr>
        <p:txBody>
          <a:bodyPr lIns="95250" tIns="76200" rIns="95250" bIns="76200" anchor="ctr">
            <a:noAutofit/>
          </a:bodyPr>
          <a:lstStyle/>
          <a:p>
            <a:pPr algn="ctr">
              <a:lnSpc>
                <a:spcPct val="105000"/>
              </a:lnSpc>
              <a:buNone/>
              <a:defRPr sz="1800" b="1" i="0">
                <a:solidFill>
                  <a:srgbClr val="FFFFFF"/>
                </a:solidFill>
                <a:latin typeface="Bitstream Charter"/>
                <a:ea typeface="Bitstream Charter"/>
                <a:cs typeface="Bitstream Charter"/>
              </a:defRPr>
            </a:pPr>
            <a:r>
              <a:rPr sz="1800" b="1" i="0">
                <a:solidFill>
                  <a:srgbClr val="FFFFFF"/>
                </a:solidFill>
                <a:latin typeface="Bitstream Charter"/>
                <a:ea typeface="Bitstream Charter"/>
                <a:cs typeface="Bitstream Charter"/>
              </a:rPr>
              <a:t>Breach of business ethics and disruption of market order</a:t>
            </a:r>
            <a:endParaRPr sz="1800" b="1" i="0">
              <a:solidFill>
                <a:srgbClr val="FFFFFF"/>
              </a:solidFill>
              <a:latin typeface="Bitstream Charter"/>
              <a:ea typeface="Bitstream Charter"/>
              <a:cs typeface="Bitstream Charte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2.2 </a:t>
            </a:r>
            <a:r>
              <a:rPr sz="2850" b="1" i="0" dirty="0">
                <a:solidFill>
                  <a:srgbClr val="17324D"/>
                </a:solidFill>
                <a:latin typeface="Bitstream Charter"/>
                <a:ea typeface="Bitstream Charter"/>
                <a:cs typeface="Bitstream Charter"/>
              </a:rPr>
              <a:t>Responsibility for AI generated content</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8</a:t>
            </a:r>
            <a:endParaRPr sz="975" b="0" i="0">
              <a:solidFill>
                <a:srgbClr val="5D6B78"/>
              </a:solidFill>
              <a:latin typeface="Bitstream Charter"/>
              <a:ea typeface="Bitstream Charter"/>
              <a:cs typeface="Bitstream Charter"/>
            </a:endParaRPr>
          </a:p>
        </p:txBody>
      </p:sp>
      <p:sp>
        <p:nvSpPr>
          <p:cNvPr id="4" name="圆角矩形 3"/>
          <p:cNvSpPr>
            <a:spLocks noGrp="1"/>
          </p:cNvSpPr>
          <p:nvPr/>
        </p:nvSpPr>
        <p:spPr>
          <a:xfrm>
            <a:off x="876300" y="2476500"/>
            <a:ext cx="2095500" cy="1000125"/>
          </a:xfrm>
          <a:prstGeom prst="roundRect">
            <a:avLst>
              <a:gd name="adj" fmla="val 9524"/>
            </a:avLst>
          </a:prstGeom>
          <a:solidFill>
            <a:srgbClr val="E8F0F7"/>
          </a:solidFill>
          <a:ln w="19050">
            <a:solidFill>
              <a:srgbClr val="2D6FB4"/>
            </a:solidFill>
          </a:ln>
        </p:spPr>
        <p:txBody>
          <a:bodyPr lIns="95250" tIns="76200" rIns="95250" bIns="76200" anchor="ctr">
            <a:noAutofit/>
          </a:bodyPr>
          <a:lstStyle/>
          <a:p>
            <a:pPr algn="ctr">
              <a:lnSpc>
                <a:spcPct val="105000"/>
              </a:lnSpc>
              <a:buNone/>
              <a:defRPr sz="2025" b="1" i="0">
                <a:solidFill>
                  <a:srgbClr val="17324D"/>
                </a:solidFill>
                <a:latin typeface="Bitstream Charter"/>
                <a:ea typeface="Bitstream Charter"/>
                <a:cs typeface="Bitstream Charter"/>
              </a:defRPr>
            </a:pPr>
            <a:r>
              <a:rPr sz="2025" b="1" i="0">
                <a:solidFill>
                  <a:srgbClr val="17324D"/>
                </a:solidFill>
                <a:latin typeface="Bitstream Charter"/>
                <a:ea typeface="Bitstream Charter"/>
                <a:cs typeface="Bitstream Charter"/>
              </a:rPr>
              <a:t>AI output</a:t>
            </a:r>
            <a:endParaRPr sz="2025" b="1" i="0">
              <a:solidFill>
                <a:srgbClr val="17324D"/>
              </a:solidFill>
              <a:latin typeface="Bitstream Charter"/>
              <a:ea typeface="Bitstream Charter"/>
              <a:cs typeface="Bitstream Charter"/>
            </a:endParaRPr>
          </a:p>
        </p:txBody>
      </p:sp>
      <p:sp>
        <p:nvSpPr>
          <p:cNvPr id="5" name="圆角矩形 4"/>
          <p:cNvSpPr>
            <a:spLocks noGrp="1"/>
          </p:cNvSpPr>
          <p:nvPr/>
        </p:nvSpPr>
        <p:spPr>
          <a:xfrm>
            <a:off x="3695700" y="2476500"/>
            <a:ext cx="2095500" cy="1000125"/>
          </a:xfrm>
          <a:prstGeom prst="roundRect">
            <a:avLst>
              <a:gd name="adj" fmla="val 9524"/>
            </a:avLst>
          </a:prstGeom>
          <a:solidFill>
            <a:srgbClr val="FFFFFF"/>
          </a:solidFill>
          <a:ln w="19050">
            <a:solidFill>
              <a:srgbClr val="CDD7E1"/>
            </a:solidFill>
          </a:ln>
        </p:spPr>
        <p:txBody>
          <a:bodyPr lIns="95250" tIns="76200" rIns="95250" bIns="76200" anchor="ctr">
            <a:noAutofit/>
          </a:bodyPr>
          <a:lstStyle/>
          <a:p>
            <a:pPr algn="ctr">
              <a:lnSpc>
                <a:spcPct val="105000"/>
              </a:lnSpc>
              <a:buNone/>
              <a:defRPr sz="1875" b="1" i="0">
                <a:solidFill>
                  <a:srgbClr val="17324D"/>
                </a:solidFill>
                <a:latin typeface="Bitstream Charter"/>
                <a:ea typeface="Bitstream Charter"/>
                <a:cs typeface="Bitstream Charter"/>
              </a:defRPr>
            </a:pPr>
            <a:r>
              <a:rPr sz="1875" b="1" i="0">
                <a:solidFill>
                  <a:srgbClr val="17324D"/>
                </a:solidFill>
                <a:latin typeface="Bitstream Charter"/>
                <a:ea typeface="Bitstream Charter"/>
                <a:cs typeface="Bitstream Charter"/>
              </a:rPr>
              <a:t>Publisher control</a:t>
            </a:r>
            <a:endParaRPr sz="1875" b="1" i="0">
              <a:solidFill>
                <a:srgbClr val="17324D"/>
              </a:solidFill>
              <a:latin typeface="Bitstream Charter"/>
              <a:ea typeface="Bitstream Charter"/>
              <a:cs typeface="Bitstream Charter"/>
            </a:endParaRPr>
          </a:p>
        </p:txBody>
      </p:sp>
      <p:sp>
        <p:nvSpPr>
          <p:cNvPr id="6" name="圆角矩形 5"/>
          <p:cNvSpPr>
            <a:spLocks noGrp="1"/>
          </p:cNvSpPr>
          <p:nvPr/>
        </p:nvSpPr>
        <p:spPr>
          <a:xfrm>
            <a:off x="6515100" y="2476500"/>
            <a:ext cx="2095500" cy="1000125"/>
          </a:xfrm>
          <a:prstGeom prst="roundRect">
            <a:avLst>
              <a:gd name="adj" fmla="val 9524"/>
            </a:avLst>
          </a:prstGeom>
          <a:solidFill>
            <a:srgbClr val="FBE9D5"/>
          </a:solidFill>
          <a:ln w="19050">
            <a:solidFill>
              <a:srgbClr val="F28C28"/>
            </a:solidFill>
          </a:ln>
        </p:spPr>
        <p:txBody>
          <a:bodyPr lIns="95250" tIns="76200" rIns="95250" bIns="76200" anchor="ctr">
            <a:noAutofit/>
          </a:bodyPr>
          <a:lstStyle/>
          <a:p>
            <a:pPr algn="ctr">
              <a:lnSpc>
                <a:spcPct val="105000"/>
              </a:lnSpc>
              <a:buNone/>
              <a:defRPr sz="1800" b="1" i="0">
                <a:solidFill>
                  <a:srgbClr val="17324D"/>
                </a:solidFill>
                <a:latin typeface="Bitstream Charter"/>
                <a:ea typeface="Bitstream Charter"/>
                <a:cs typeface="Bitstream Charter"/>
              </a:defRPr>
            </a:pPr>
            <a:r>
              <a:rPr sz="1800" b="1" i="0">
                <a:solidFill>
                  <a:srgbClr val="17324D"/>
                </a:solidFill>
                <a:latin typeface="Bitstream Charter"/>
                <a:ea typeface="Bitstream Charter"/>
                <a:cs typeface="Bitstream Charter"/>
              </a:rPr>
              <a:t>Review and</a:t>
            </a:r>
            <a:endParaRPr sz="1800" b="1" i="0">
              <a:solidFill>
                <a:srgbClr val="17324D"/>
              </a:solidFill>
              <a:latin typeface="Bitstream Charter"/>
              <a:ea typeface="Bitstream Charter"/>
              <a:cs typeface="Bitstream Charter"/>
            </a:endParaRPr>
          </a:p>
          <a:p>
            <a:pPr algn="ctr">
              <a:lnSpc>
                <a:spcPct val="105000"/>
              </a:lnSpc>
              <a:buNone/>
              <a:defRPr sz="1800" b="1" i="0">
                <a:solidFill>
                  <a:srgbClr val="17324D"/>
                </a:solidFill>
                <a:latin typeface="Bitstream Charter"/>
                <a:ea typeface="Bitstream Charter"/>
                <a:cs typeface="Bitstream Charter"/>
              </a:defRPr>
            </a:pPr>
            <a:r>
              <a:rPr sz="1800" b="1" i="0">
                <a:solidFill>
                  <a:srgbClr val="17324D"/>
                </a:solidFill>
                <a:latin typeface="Bitstream Charter"/>
                <a:ea typeface="Bitstream Charter"/>
                <a:cs typeface="Bitstream Charter"/>
              </a:rPr>
              <a:t>visible labeling</a:t>
            </a:r>
            <a:endParaRPr sz="1800" b="1" i="0">
              <a:solidFill>
                <a:srgbClr val="17324D"/>
              </a:solidFill>
              <a:latin typeface="Bitstream Charter"/>
              <a:ea typeface="Bitstream Charter"/>
              <a:cs typeface="Bitstream Charter"/>
            </a:endParaRPr>
          </a:p>
        </p:txBody>
      </p:sp>
      <p:sp>
        <p:nvSpPr>
          <p:cNvPr id="7" name="圆角矩形 6"/>
          <p:cNvSpPr>
            <a:spLocks noGrp="1"/>
          </p:cNvSpPr>
          <p:nvPr/>
        </p:nvSpPr>
        <p:spPr>
          <a:xfrm>
            <a:off x="9334500" y="2476500"/>
            <a:ext cx="2095500" cy="1000125"/>
          </a:xfrm>
          <a:prstGeom prst="roundRect">
            <a:avLst>
              <a:gd name="adj" fmla="val 9524"/>
            </a:avLst>
          </a:prstGeom>
          <a:solidFill>
            <a:srgbClr val="17324D"/>
          </a:solidFill>
          <a:ln w="0">
            <a:solidFill>
              <a:srgbClr val="17324D"/>
            </a:solidFill>
          </a:ln>
        </p:spPr>
        <p:txBody>
          <a:bodyPr lIns="95250" tIns="76200" rIns="95250" bIns="76200" anchor="ctr">
            <a:noAutofit/>
          </a:bodyPr>
          <a:lstStyle/>
          <a:p>
            <a:pPr algn="ctr">
              <a:lnSpc>
                <a:spcPct val="105000"/>
              </a:lnSpc>
              <a:buNone/>
              <a:defRPr sz="1875" b="1" i="0">
                <a:solidFill>
                  <a:srgbClr val="FFFFFF"/>
                </a:solidFill>
                <a:latin typeface="Bitstream Charter"/>
                <a:ea typeface="Bitstream Charter"/>
                <a:cs typeface="Bitstream Charter"/>
              </a:defRPr>
            </a:pPr>
            <a:r>
              <a:rPr sz="1875" b="1" i="0">
                <a:solidFill>
                  <a:srgbClr val="FFFFFF"/>
                </a:solidFill>
                <a:latin typeface="Bitstream Charter"/>
                <a:ea typeface="Bitstream Charter"/>
                <a:cs typeface="Bitstream Charter"/>
              </a:rPr>
              <a:t>Public release</a:t>
            </a:r>
            <a:endParaRPr sz="1875" b="1" i="0">
              <a:solidFill>
                <a:srgbClr val="FFFFFF"/>
              </a:solidFill>
              <a:latin typeface="Bitstream Charter"/>
              <a:ea typeface="Bitstream Charter"/>
              <a:cs typeface="Bitstream Charter"/>
            </a:endParaRPr>
          </a:p>
        </p:txBody>
      </p:sp>
      <p:cxnSp>
        <p:nvCxnSpPr>
          <p:cNvPr id="23" name="直接箭头连接符 22"/>
          <p:cNvCxnSpPr>
            <a:stCxn id="4" idx="3"/>
            <a:endCxn id="5" idx="1"/>
          </p:cNvCxnSpPr>
          <p:nvPr/>
        </p:nvCxnSpPr>
        <p:spPr>
          <a:xfrm>
            <a:off x="2971800" y="2976563"/>
            <a:ext cx="723900" cy="0"/>
          </a:xfrm>
          <a:prstGeom prst="straightConnector1">
            <a:avLst/>
          </a:prstGeom>
          <a:ln w="19050">
            <a:solidFill>
              <a:srgbClr val="5D6B78"/>
            </a:solidFill>
            <a:tailEnd type="arrow" w="med" len="med"/>
          </a:ln>
        </p:spPr>
      </p:cxnSp>
      <p:cxnSp>
        <p:nvCxnSpPr>
          <p:cNvPr id="24" name="直接箭头连接符 23"/>
          <p:cNvCxnSpPr>
            <a:stCxn id="5" idx="3"/>
            <a:endCxn id="6" idx="1"/>
          </p:cNvCxnSpPr>
          <p:nvPr/>
        </p:nvCxnSpPr>
        <p:spPr>
          <a:xfrm>
            <a:off x="5791200" y="2976563"/>
            <a:ext cx="723900" cy="0"/>
          </a:xfrm>
          <a:prstGeom prst="straightConnector1">
            <a:avLst/>
          </a:prstGeom>
          <a:ln w="19050">
            <a:solidFill>
              <a:srgbClr val="5D6B78"/>
            </a:solidFill>
            <a:tailEnd type="arrow" w="med" len="med"/>
          </a:ln>
        </p:spPr>
      </p:cxnSp>
      <p:cxnSp>
        <p:nvCxnSpPr>
          <p:cNvPr id="25" name="直接箭头连接符 24"/>
          <p:cNvCxnSpPr>
            <a:stCxn id="6" idx="3"/>
            <a:endCxn id="7" idx="1"/>
          </p:cNvCxnSpPr>
          <p:nvPr/>
        </p:nvCxnSpPr>
        <p:spPr>
          <a:xfrm>
            <a:off x="8610600" y="2976563"/>
            <a:ext cx="723900" cy="0"/>
          </a:xfrm>
          <a:prstGeom prst="straightConnector1">
            <a:avLst/>
          </a:prstGeom>
          <a:ln w="19050">
            <a:solidFill>
              <a:srgbClr val="5D6B78"/>
            </a:solidFill>
            <a:tailEnd type="arrow" w="med" len="med"/>
          </a:ln>
        </p:spPr>
      </p:cxnSp>
      <p:sp>
        <p:nvSpPr>
          <p:cNvPr id="11" name="矩形 10"/>
          <p:cNvSpPr>
            <a:spLocks noGrp="1"/>
          </p:cNvSpPr>
          <p:nvPr/>
        </p:nvSpPr>
        <p:spPr>
          <a:xfrm>
            <a:off x="971550" y="3695700"/>
            <a:ext cx="1905000" cy="28575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Auxiliary tool</a:t>
            </a:r>
            <a:endParaRPr sz="1350" b="0" i="0">
              <a:solidFill>
                <a:srgbClr val="5D6B78"/>
              </a:solidFill>
              <a:latin typeface="Bitstream Charter"/>
              <a:ea typeface="Bitstream Charter"/>
              <a:cs typeface="Bitstream Charter"/>
            </a:endParaRPr>
          </a:p>
        </p:txBody>
      </p:sp>
      <p:sp>
        <p:nvSpPr>
          <p:cNvPr id="12" name="矩形 11"/>
          <p:cNvSpPr>
            <a:spLocks noGrp="1"/>
          </p:cNvSpPr>
          <p:nvPr/>
        </p:nvSpPr>
        <p:spPr>
          <a:xfrm>
            <a:off x="3790950" y="3695700"/>
            <a:ext cx="1905000" cy="28575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Decision maker</a:t>
            </a:r>
            <a:endParaRPr sz="1350" b="0" i="0">
              <a:solidFill>
                <a:srgbClr val="5D6B78"/>
              </a:solidFill>
              <a:latin typeface="Bitstream Charter"/>
              <a:ea typeface="Bitstream Charter"/>
              <a:cs typeface="Bitstream Charter"/>
            </a:endParaRPr>
          </a:p>
        </p:txBody>
      </p:sp>
      <p:sp>
        <p:nvSpPr>
          <p:cNvPr id="13" name="矩形 12"/>
          <p:cNvSpPr>
            <a:spLocks noGrp="1"/>
          </p:cNvSpPr>
          <p:nvPr/>
        </p:nvSpPr>
        <p:spPr>
          <a:xfrm>
            <a:off x="6610350" y="3695700"/>
            <a:ext cx="1905000" cy="28575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Reasonable care</a:t>
            </a:r>
            <a:endParaRPr sz="1350" b="0" i="0">
              <a:solidFill>
                <a:srgbClr val="5D6B78"/>
              </a:solidFill>
              <a:latin typeface="Bitstream Charter"/>
              <a:ea typeface="Bitstream Charter"/>
              <a:cs typeface="Bitstream Charter"/>
            </a:endParaRPr>
          </a:p>
        </p:txBody>
      </p:sp>
      <p:sp>
        <p:nvSpPr>
          <p:cNvPr id="14" name="矩形 13"/>
          <p:cNvSpPr>
            <a:spLocks noGrp="1"/>
          </p:cNvSpPr>
          <p:nvPr/>
        </p:nvSpPr>
        <p:spPr>
          <a:xfrm>
            <a:off x="9429750" y="3695700"/>
            <a:ext cx="1905000" cy="28575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Legal exposure</a:t>
            </a:r>
            <a:endParaRPr sz="1350" b="0" i="0">
              <a:solidFill>
                <a:srgbClr val="5D6B78"/>
              </a:solidFill>
              <a:latin typeface="Bitstream Charter"/>
              <a:ea typeface="Bitstream Charter"/>
              <a:cs typeface="Bitstream Charter"/>
            </a:endParaRPr>
          </a:p>
        </p:txBody>
      </p:sp>
      <p:sp>
        <p:nvSpPr>
          <p:cNvPr id="15" name="矩形 14"/>
          <p:cNvSpPr>
            <a:spLocks noGrp="1"/>
          </p:cNvSpPr>
          <p:nvPr/>
        </p:nvSpPr>
        <p:spPr>
          <a:xfrm>
            <a:off x="1714500" y="4762500"/>
            <a:ext cx="8763000" cy="819150"/>
          </a:xfrm>
          <a:prstGeom prst="rect">
            <a:avLst/>
          </a:prstGeom>
          <a:noFill/>
          <a:ln w="0">
            <a:noFill/>
          </a:ln>
        </p:spPr>
        <p:txBody>
          <a:bodyPr lIns="0" tIns="0" rIns="0" bIns="0" anchor="t">
            <a:noAutofit/>
          </a:bodyPr>
          <a:lstStyle/>
          <a:p>
            <a:pPr algn="ctr">
              <a:lnSpc>
                <a:spcPct val="108000"/>
              </a:lnSpc>
              <a:buNone/>
              <a:defRPr sz="1875" b="1" i="0">
                <a:solidFill>
                  <a:srgbClr val="A63D40"/>
                </a:solidFill>
                <a:latin typeface="Bitstream Charter"/>
                <a:ea typeface="Bitstream Charter"/>
                <a:cs typeface="Bitstream Charter"/>
              </a:defRPr>
            </a:pPr>
            <a:r>
              <a:rPr sz="1875" b="1" i="0">
                <a:solidFill>
                  <a:srgbClr val="A63D40"/>
                </a:solidFill>
                <a:latin typeface="Bitstream Charter"/>
                <a:ea typeface="Bitstream Charter"/>
                <a:cs typeface="Bitstream Charter"/>
              </a:rPr>
              <a:t>The court placed responsibility on the user who controlled dissemination. AI generation and reposting did not remove the publisher's duty to check content.</a:t>
            </a:r>
            <a:endParaRPr sz="1875" b="1" i="0">
              <a:solidFill>
                <a:srgbClr val="A63D40"/>
              </a:solidFill>
              <a:latin typeface="Bitstream Charter"/>
              <a:ea typeface="Bitstream Charter"/>
              <a:cs typeface="Bitstream Charte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2.3 </a:t>
            </a:r>
            <a:r>
              <a:rPr sz="2850" b="1" i="0" dirty="0">
                <a:solidFill>
                  <a:srgbClr val="17324D"/>
                </a:solidFill>
                <a:latin typeface="Bitstream Charter"/>
                <a:ea typeface="Bitstream Charter"/>
                <a:cs typeface="Bitstream Charter"/>
              </a:rPr>
              <a:t>Remedies and disposition</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28575"/>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9</a:t>
            </a:r>
            <a:endParaRPr sz="975" b="0" i="0">
              <a:solidFill>
                <a:srgbClr val="5D6B78"/>
              </a:solidFill>
              <a:latin typeface="Bitstream Charter"/>
              <a:ea typeface="Bitstream Charter"/>
              <a:cs typeface="Bitstream Charter"/>
            </a:endParaRPr>
          </a:p>
        </p:txBody>
      </p:sp>
      <p:sp>
        <p:nvSpPr>
          <p:cNvPr id="4" name="矩形 3"/>
          <p:cNvSpPr>
            <a:spLocks noGrp="1"/>
          </p:cNvSpPr>
          <p:nvPr/>
        </p:nvSpPr>
        <p:spPr>
          <a:xfrm>
            <a:off x="876300" y="1695450"/>
            <a:ext cx="3143250" cy="514350"/>
          </a:xfrm>
          <a:prstGeom prst="rect">
            <a:avLst/>
          </a:prstGeom>
          <a:noFill/>
          <a:ln w="0">
            <a:noFill/>
          </a:ln>
        </p:spPr>
        <p:txBody>
          <a:bodyPr lIns="0" tIns="0" rIns="0" bIns="0" anchor="t">
            <a:noAutofit/>
          </a:bodyPr>
          <a:lstStyle/>
          <a:p>
            <a:pPr algn="ctr">
              <a:lnSpc>
                <a:spcPct val="108000"/>
              </a:lnSpc>
              <a:buNone/>
              <a:defRPr sz="2700" b="1" i="0">
                <a:solidFill>
                  <a:srgbClr val="5D6B78"/>
                </a:solidFill>
                <a:latin typeface="Bitstream Charter"/>
                <a:ea typeface="Bitstream Charter"/>
                <a:cs typeface="Bitstream Charter"/>
              </a:defRPr>
            </a:pPr>
            <a:r>
              <a:rPr sz="2700" b="1" i="0">
                <a:solidFill>
                  <a:srgbClr val="5D6B78"/>
                </a:solidFill>
                <a:latin typeface="Bitstream Charter"/>
                <a:ea typeface="Bitstream Charter"/>
                <a:cs typeface="Bitstream Charter"/>
              </a:rPr>
              <a:t>RMB 500,000</a:t>
            </a:r>
            <a:endParaRPr sz="2700" b="1" i="0">
              <a:solidFill>
                <a:srgbClr val="5D6B78"/>
              </a:solidFill>
              <a:latin typeface="Bitstream Charter"/>
              <a:ea typeface="Bitstream Charter"/>
              <a:cs typeface="Bitstream Charter"/>
            </a:endParaRPr>
          </a:p>
        </p:txBody>
      </p:sp>
      <p:sp>
        <p:nvSpPr>
          <p:cNvPr id="5" name="矩形 4"/>
          <p:cNvSpPr>
            <a:spLocks noGrp="1"/>
          </p:cNvSpPr>
          <p:nvPr/>
        </p:nvSpPr>
        <p:spPr>
          <a:xfrm>
            <a:off x="876300" y="2266950"/>
            <a:ext cx="3143250" cy="26670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claimed</a:t>
            </a:r>
            <a:endParaRPr sz="1350" b="0" i="0">
              <a:solidFill>
                <a:srgbClr val="5D6B78"/>
              </a:solidFill>
              <a:latin typeface="Bitstream Charter"/>
              <a:ea typeface="Bitstream Charter"/>
              <a:cs typeface="Bitstream Charter"/>
            </a:endParaRPr>
          </a:p>
        </p:txBody>
      </p:sp>
      <p:sp>
        <p:nvSpPr>
          <p:cNvPr id="6" name="矩形 5"/>
          <p:cNvSpPr>
            <a:spLocks noGrp="1"/>
          </p:cNvSpPr>
          <p:nvPr/>
        </p:nvSpPr>
        <p:spPr>
          <a:xfrm>
            <a:off x="4524375" y="1695450"/>
            <a:ext cx="3143250" cy="514350"/>
          </a:xfrm>
          <a:prstGeom prst="rect">
            <a:avLst/>
          </a:prstGeom>
          <a:noFill/>
          <a:ln w="0">
            <a:noFill/>
          </a:ln>
        </p:spPr>
        <p:txBody>
          <a:bodyPr lIns="0" tIns="0" rIns="0" bIns="0" anchor="t">
            <a:noAutofit/>
          </a:bodyPr>
          <a:lstStyle/>
          <a:p>
            <a:pPr algn="ctr">
              <a:lnSpc>
                <a:spcPct val="108000"/>
              </a:lnSpc>
              <a:buNone/>
              <a:defRPr sz="2850" b="1" i="0">
                <a:solidFill>
                  <a:srgbClr val="A63D40"/>
                </a:solidFill>
                <a:latin typeface="Bitstream Charter"/>
                <a:ea typeface="Bitstream Charter"/>
                <a:cs typeface="Bitstream Charter"/>
              </a:defRPr>
            </a:pPr>
            <a:r>
              <a:rPr sz="2850" b="1" i="0">
                <a:solidFill>
                  <a:srgbClr val="A63D40"/>
                </a:solidFill>
                <a:latin typeface="Bitstream Charter"/>
                <a:ea typeface="Bitstream Charter"/>
                <a:cs typeface="Bitstream Charter"/>
              </a:rPr>
              <a:t>RMB 30,000</a:t>
            </a:r>
            <a:endParaRPr sz="2850" b="1" i="0">
              <a:solidFill>
                <a:srgbClr val="A63D40"/>
              </a:solidFill>
              <a:latin typeface="Bitstream Charter"/>
              <a:ea typeface="Bitstream Charter"/>
              <a:cs typeface="Bitstream Charter"/>
            </a:endParaRPr>
          </a:p>
        </p:txBody>
      </p:sp>
      <p:sp>
        <p:nvSpPr>
          <p:cNvPr id="7" name="矩形 6"/>
          <p:cNvSpPr>
            <a:spLocks noGrp="1"/>
          </p:cNvSpPr>
          <p:nvPr/>
        </p:nvSpPr>
        <p:spPr>
          <a:xfrm>
            <a:off x="4524375" y="2266950"/>
            <a:ext cx="3143250" cy="47625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awarded including reasonable expenses</a:t>
            </a:r>
            <a:endParaRPr sz="1350" b="0" i="0">
              <a:solidFill>
                <a:srgbClr val="5D6B78"/>
              </a:solidFill>
              <a:latin typeface="Bitstream Charter"/>
              <a:ea typeface="Bitstream Charter"/>
              <a:cs typeface="Bitstream Charter"/>
            </a:endParaRPr>
          </a:p>
        </p:txBody>
      </p:sp>
      <p:sp>
        <p:nvSpPr>
          <p:cNvPr id="8" name="矩形 7"/>
          <p:cNvSpPr>
            <a:spLocks noGrp="1"/>
          </p:cNvSpPr>
          <p:nvPr/>
        </p:nvSpPr>
        <p:spPr>
          <a:xfrm>
            <a:off x="8172450" y="1695450"/>
            <a:ext cx="3143250" cy="514350"/>
          </a:xfrm>
          <a:prstGeom prst="rect">
            <a:avLst/>
          </a:prstGeom>
          <a:noFill/>
          <a:ln w="0">
            <a:noFill/>
          </a:ln>
        </p:spPr>
        <p:txBody>
          <a:bodyPr lIns="0" tIns="0" rIns="0" bIns="0" anchor="t">
            <a:noAutofit/>
          </a:bodyPr>
          <a:lstStyle/>
          <a:p>
            <a:pPr algn="ctr">
              <a:lnSpc>
                <a:spcPct val="108000"/>
              </a:lnSpc>
              <a:buNone/>
              <a:defRPr sz="2850" b="1" i="0">
                <a:solidFill>
                  <a:srgbClr val="F28C28"/>
                </a:solidFill>
                <a:latin typeface="Bitstream Charter"/>
                <a:ea typeface="Bitstream Charter"/>
                <a:cs typeface="Bitstream Charter"/>
              </a:defRPr>
            </a:pPr>
            <a:r>
              <a:rPr sz="2850" b="1" i="0">
                <a:solidFill>
                  <a:srgbClr val="F28C28"/>
                </a:solidFill>
                <a:latin typeface="Bitstream Charter"/>
                <a:ea typeface="Bitstream Charter"/>
                <a:cs typeface="Bitstream Charter"/>
              </a:rPr>
              <a:t>3 days</a:t>
            </a:r>
            <a:endParaRPr sz="2850" b="1" i="0">
              <a:solidFill>
                <a:srgbClr val="F28C28"/>
              </a:solidFill>
              <a:latin typeface="Bitstream Charter"/>
              <a:ea typeface="Bitstream Charter"/>
              <a:cs typeface="Bitstream Charter"/>
            </a:endParaRPr>
          </a:p>
        </p:txBody>
      </p:sp>
      <p:sp>
        <p:nvSpPr>
          <p:cNvPr id="9" name="矩形 8"/>
          <p:cNvSpPr>
            <a:spLocks noGrp="1"/>
          </p:cNvSpPr>
          <p:nvPr/>
        </p:nvSpPr>
        <p:spPr>
          <a:xfrm>
            <a:off x="8172450" y="2266950"/>
            <a:ext cx="3143250" cy="476250"/>
          </a:xfrm>
          <a:prstGeom prst="rect">
            <a:avLst/>
          </a:prstGeom>
          <a:noFill/>
          <a:ln w="0">
            <a:noFill/>
          </a:ln>
        </p:spPr>
        <p:txBody>
          <a:bodyPr lIns="0" tIns="0" rIns="0" bIns="0" anchor="t">
            <a:noAutofit/>
          </a:bodyPr>
          <a:lstStyle/>
          <a:p>
            <a:pPr algn="ctr">
              <a:lnSpc>
                <a:spcPct val="108000"/>
              </a:lnSpc>
              <a:buNone/>
              <a:defRPr sz="1350" b="0" i="0">
                <a:solidFill>
                  <a:srgbClr val="5D6B78"/>
                </a:solidFill>
                <a:latin typeface="Bitstream Charter"/>
                <a:ea typeface="Bitstream Charter"/>
                <a:cs typeface="Bitstream Charter"/>
              </a:defRPr>
            </a:pPr>
            <a:r>
              <a:rPr sz="1350" b="0" i="0">
                <a:solidFill>
                  <a:srgbClr val="5D6B78"/>
                </a:solidFill>
                <a:latin typeface="Bitstream Charter"/>
                <a:ea typeface="Bitstream Charter"/>
                <a:cs typeface="Bitstream Charter"/>
              </a:rPr>
              <a:t>corrective statement on the account</a:t>
            </a:r>
            <a:endParaRPr sz="1350" b="0" i="0">
              <a:solidFill>
                <a:srgbClr val="5D6B78"/>
              </a:solidFill>
              <a:latin typeface="Bitstream Charter"/>
              <a:ea typeface="Bitstream Charter"/>
              <a:cs typeface="Bitstream Charter"/>
            </a:endParaRPr>
          </a:p>
        </p:txBody>
      </p:sp>
      <p:sp>
        <p:nvSpPr>
          <p:cNvPr id="10" name="矩形 9"/>
          <p:cNvSpPr>
            <a:spLocks noGrp="1"/>
          </p:cNvSpPr>
          <p:nvPr/>
        </p:nvSpPr>
        <p:spPr>
          <a:xfrm>
            <a:off x="4191000" y="1619250"/>
            <a:ext cx="19050" cy="1200150"/>
          </a:xfrm>
          <a:prstGeom prst="rect">
            <a:avLst/>
          </a:prstGeom>
          <a:solidFill>
            <a:srgbClr val="CDD7E1"/>
          </a:solidFill>
          <a:ln w="0">
            <a:solidFill>
              <a:srgbClr val="CDD7E1"/>
            </a:solidFill>
          </a:ln>
        </p:spPr>
      </p:sp>
      <p:sp>
        <p:nvSpPr>
          <p:cNvPr id="11" name="矩形 10"/>
          <p:cNvSpPr>
            <a:spLocks noGrp="1"/>
          </p:cNvSpPr>
          <p:nvPr/>
        </p:nvSpPr>
        <p:spPr>
          <a:xfrm>
            <a:off x="7839075" y="1619250"/>
            <a:ext cx="19050" cy="1200150"/>
          </a:xfrm>
          <a:prstGeom prst="rect">
            <a:avLst/>
          </a:prstGeom>
          <a:solidFill>
            <a:srgbClr val="CDD7E1"/>
          </a:solidFill>
          <a:ln w="0">
            <a:solidFill>
              <a:srgbClr val="CDD7E1"/>
            </a:solidFill>
          </a:ln>
        </p:spPr>
      </p:sp>
      <p:sp>
        <p:nvSpPr>
          <p:cNvPr id="12" name="矩形 11"/>
          <p:cNvSpPr>
            <a:spLocks noGrp="1"/>
          </p:cNvSpPr>
          <p:nvPr/>
        </p:nvSpPr>
        <p:spPr>
          <a:xfrm>
            <a:off x="1333500" y="3409950"/>
            <a:ext cx="1905000" cy="266700"/>
          </a:xfrm>
          <a:prstGeom prst="rect">
            <a:avLst/>
          </a:prstGeom>
          <a:noFill/>
          <a:ln w="0">
            <a:noFill/>
          </a:ln>
        </p:spPr>
        <p:txBody>
          <a:bodyPr lIns="0" tIns="0" rIns="0" bIns="0" anchor="t">
            <a:noAutofit/>
          </a:bodyPr>
          <a:lstStyle/>
          <a:p>
            <a:pPr algn="l">
              <a:lnSpc>
                <a:spcPct val="108000"/>
              </a:lnSpc>
              <a:buNone/>
              <a:defRPr sz="1350" b="1" i="0">
                <a:solidFill>
                  <a:srgbClr val="2D6FB4"/>
                </a:solidFill>
                <a:latin typeface="Bitstream Charter"/>
                <a:ea typeface="Bitstream Charter"/>
                <a:cs typeface="Bitstream Charter"/>
              </a:defRPr>
            </a:pPr>
            <a:r>
              <a:rPr sz="1350" b="1" i="0">
                <a:solidFill>
                  <a:srgbClr val="2D6FB4"/>
                </a:solidFill>
                <a:latin typeface="Bitstream Charter"/>
                <a:ea typeface="Bitstream Charter"/>
                <a:cs typeface="Bitstream Charter"/>
              </a:rPr>
              <a:t>Actual loss</a:t>
            </a:r>
            <a:endParaRPr sz="1350" b="1" i="0">
              <a:solidFill>
                <a:srgbClr val="2D6FB4"/>
              </a:solidFill>
              <a:latin typeface="Bitstream Charter"/>
              <a:ea typeface="Bitstream Charter"/>
              <a:cs typeface="Bitstream Charter"/>
            </a:endParaRPr>
          </a:p>
        </p:txBody>
      </p:sp>
      <p:sp>
        <p:nvSpPr>
          <p:cNvPr id="13" name="矩形 12"/>
          <p:cNvSpPr>
            <a:spLocks noGrp="1"/>
          </p:cNvSpPr>
          <p:nvPr/>
        </p:nvSpPr>
        <p:spPr>
          <a:xfrm>
            <a:off x="3333750" y="3409950"/>
            <a:ext cx="7239000" cy="457200"/>
          </a:xfrm>
          <a:prstGeom prst="rect">
            <a:avLst/>
          </a:prstGeom>
          <a:noFill/>
          <a:ln w="0">
            <a:noFill/>
          </a:ln>
        </p:spPr>
        <p:txBody>
          <a:bodyPr lIns="0" tIns="0" rIns="0" bIns="0" anchor="t">
            <a:noAutofit/>
          </a:bodyPr>
          <a:lstStyle/>
          <a:p>
            <a:pPr algn="l">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The plaintiffs did not prove a specific amount.</a:t>
            </a:r>
            <a:endParaRPr sz="1575" b="0" i="0">
              <a:solidFill>
                <a:srgbClr val="1F2933"/>
              </a:solidFill>
              <a:latin typeface="Bitstream Charter"/>
              <a:ea typeface="Bitstream Charter"/>
              <a:cs typeface="Bitstream Charter"/>
            </a:endParaRPr>
          </a:p>
        </p:txBody>
      </p:sp>
      <p:sp>
        <p:nvSpPr>
          <p:cNvPr id="14" name="矩形 13"/>
          <p:cNvSpPr>
            <a:spLocks noGrp="1"/>
          </p:cNvSpPr>
          <p:nvPr/>
        </p:nvSpPr>
        <p:spPr>
          <a:xfrm>
            <a:off x="1333500" y="4000500"/>
            <a:ext cx="9239250" cy="9525"/>
          </a:xfrm>
          <a:prstGeom prst="rect">
            <a:avLst/>
          </a:prstGeom>
          <a:solidFill>
            <a:srgbClr val="CDD7E1"/>
          </a:solidFill>
          <a:ln w="0">
            <a:solidFill>
              <a:srgbClr val="CDD7E1"/>
            </a:solidFill>
          </a:ln>
        </p:spPr>
      </p:sp>
      <p:sp>
        <p:nvSpPr>
          <p:cNvPr id="15" name="矩形 14"/>
          <p:cNvSpPr>
            <a:spLocks noGrp="1"/>
          </p:cNvSpPr>
          <p:nvPr/>
        </p:nvSpPr>
        <p:spPr>
          <a:xfrm>
            <a:off x="1333500" y="4191000"/>
            <a:ext cx="1905000" cy="266700"/>
          </a:xfrm>
          <a:prstGeom prst="rect">
            <a:avLst/>
          </a:prstGeom>
          <a:noFill/>
          <a:ln w="0">
            <a:noFill/>
          </a:ln>
        </p:spPr>
        <p:txBody>
          <a:bodyPr lIns="0" tIns="0" rIns="0" bIns="0" anchor="t">
            <a:noAutofit/>
          </a:bodyPr>
          <a:lstStyle/>
          <a:p>
            <a:pPr algn="l">
              <a:lnSpc>
                <a:spcPct val="108000"/>
              </a:lnSpc>
              <a:buNone/>
              <a:defRPr sz="1350" b="1" i="0">
                <a:solidFill>
                  <a:srgbClr val="2D6FB4"/>
                </a:solidFill>
                <a:latin typeface="Bitstream Charter"/>
                <a:ea typeface="Bitstream Charter"/>
                <a:cs typeface="Bitstream Charter"/>
              </a:defRPr>
            </a:pPr>
            <a:r>
              <a:rPr sz="1350" b="1" i="0">
                <a:solidFill>
                  <a:srgbClr val="2D6FB4"/>
                </a:solidFill>
                <a:latin typeface="Bitstream Charter"/>
                <a:ea typeface="Bitstream Charter"/>
                <a:cs typeface="Bitstream Charter"/>
              </a:rPr>
              <a:t>Direct profit</a:t>
            </a:r>
            <a:endParaRPr sz="1350" b="1" i="0">
              <a:solidFill>
                <a:srgbClr val="2D6FB4"/>
              </a:solidFill>
              <a:latin typeface="Bitstream Charter"/>
              <a:ea typeface="Bitstream Charter"/>
              <a:cs typeface="Bitstream Charter"/>
            </a:endParaRPr>
          </a:p>
        </p:txBody>
      </p:sp>
      <p:sp>
        <p:nvSpPr>
          <p:cNvPr id="16" name="矩形 15"/>
          <p:cNvSpPr>
            <a:spLocks noGrp="1"/>
          </p:cNvSpPr>
          <p:nvPr/>
        </p:nvSpPr>
        <p:spPr>
          <a:xfrm>
            <a:off x="3333750" y="4191000"/>
            <a:ext cx="7239000" cy="457200"/>
          </a:xfrm>
          <a:prstGeom prst="rect">
            <a:avLst/>
          </a:prstGeom>
          <a:noFill/>
          <a:ln w="0">
            <a:noFill/>
          </a:ln>
        </p:spPr>
        <p:txBody>
          <a:bodyPr lIns="0" tIns="0" rIns="0" bIns="0" anchor="t">
            <a:noAutofit/>
          </a:bodyPr>
          <a:lstStyle/>
          <a:p>
            <a:pPr algn="l">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The article produced only RMB 1.59 in recorded revenue.</a:t>
            </a:r>
            <a:endParaRPr sz="1575" b="0" i="0">
              <a:solidFill>
                <a:srgbClr val="1F2933"/>
              </a:solidFill>
              <a:latin typeface="Bitstream Charter"/>
              <a:ea typeface="Bitstream Charter"/>
              <a:cs typeface="Bitstream Charter"/>
            </a:endParaRPr>
          </a:p>
        </p:txBody>
      </p:sp>
      <p:sp>
        <p:nvSpPr>
          <p:cNvPr id="17" name="矩形 16"/>
          <p:cNvSpPr>
            <a:spLocks noGrp="1"/>
          </p:cNvSpPr>
          <p:nvPr/>
        </p:nvSpPr>
        <p:spPr>
          <a:xfrm>
            <a:off x="1333500" y="4781550"/>
            <a:ext cx="9239250" cy="9525"/>
          </a:xfrm>
          <a:prstGeom prst="rect">
            <a:avLst/>
          </a:prstGeom>
          <a:solidFill>
            <a:srgbClr val="CDD7E1"/>
          </a:solidFill>
          <a:ln w="0">
            <a:solidFill>
              <a:srgbClr val="CDD7E1"/>
            </a:solidFill>
          </a:ln>
        </p:spPr>
      </p:sp>
      <p:sp>
        <p:nvSpPr>
          <p:cNvPr id="18" name="矩形 17"/>
          <p:cNvSpPr>
            <a:spLocks noGrp="1"/>
          </p:cNvSpPr>
          <p:nvPr/>
        </p:nvSpPr>
        <p:spPr>
          <a:xfrm>
            <a:off x="1333500" y="4972050"/>
            <a:ext cx="1905000" cy="266700"/>
          </a:xfrm>
          <a:prstGeom prst="rect">
            <a:avLst/>
          </a:prstGeom>
          <a:noFill/>
          <a:ln w="0">
            <a:noFill/>
          </a:ln>
        </p:spPr>
        <p:txBody>
          <a:bodyPr lIns="0" tIns="0" rIns="0" bIns="0" anchor="t">
            <a:noAutofit/>
          </a:bodyPr>
          <a:lstStyle/>
          <a:p>
            <a:pPr algn="l">
              <a:lnSpc>
                <a:spcPct val="108000"/>
              </a:lnSpc>
              <a:buNone/>
              <a:defRPr sz="1350" b="1" i="0">
                <a:solidFill>
                  <a:srgbClr val="F28C28"/>
                </a:solidFill>
                <a:latin typeface="Bitstream Charter"/>
                <a:ea typeface="Bitstream Charter"/>
                <a:cs typeface="Bitstream Charter"/>
              </a:defRPr>
            </a:pPr>
            <a:r>
              <a:rPr sz="1350" b="1" i="0">
                <a:solidFill>
                  <a:srgbClr val="F28C28"/>
                </a:solidFill>
                <a:latin typeface="Bitstream Charter"/>
                <a:ea typeface="Bitstream Charter"/>
                <a:cs typeface="Bitstream Charter"/>
              </a:rPr>
              <a:t>Court assessment</a:t>
            </a:r>
            <a:endParaRPr sz="1350" b="1" i="0">
              <a:solidFill>
                <a:srgbClr val="F28C28"/>
              </a:solidFill>
              <a:latin typeface="Bitstream Charter"/>
              <a:ea typeface="Bitstream Charter"/>
              <a:cs typeface="Bitstream Charter"/>
            </a:endParaRPr>
          </a:p>
        </p:txBody>
      </p:sp>
      <p:sp>
        <p:nvSpPr>
          <p:cNvPr id="19" name="矩形 18"/>
          <p:cNvSpPr>
            <a:spLocks noGrp="1"/>
          </p:cNvSpPr>
          <p:nvPr/>
        </p:nvSpPr>
        <p:spPr>
          <a:xfrm>
            <a:off x="3333750" y="4972050"/>
            <a:ext cx="7239000" cy="457200"/>
          </a:xfrm>
          <a:prstGeom prst="rect">
            <a:avLst/>
          </a:prstGeom>
          <a:noFill/>
          <a:ln w="0">
            <a:noFill/>
          </a:ln>
        </p:spPr>
        <p:txBody>
          <a:bodyPr lIns="0" tIns="0" rIns="0" bIns="0" anchor="t">
            <a:noAutofit/>
          </a:bodyPr>
          <a:lstStyle/>
          <a:p>
            <a:pPr algn="l">
              <a:lnSpc>
                <a:spcPct val="108000"/>
              </a:lnSpc>
              <a:buNone/>
              <a:defRPr sz="1575" b="0" i="0">
                <a:solidFill>
                  <a:srgbClr val="1F2933"/>
                </a:solidFill>
                <a:latin typeface="Bitstream Charter"/>
                <a:ea typeface="Bitstream Charter"/>
                <a:cs typeface="Bitstream Charter"/>
              </a:defRPr>
            </a:pPr>
            <a:r>
              <a:rPr sz="1575" b="0" i="0">
                <a:solidFill>
                  <a:srgbClr val="1F2933"/>
                </a:solidFill>
                <a:latin typeface="Bitstream Charter"/>
                <a:ea typeface="Bitstream Charter"/>
                <a:cs typeface="Bitstream Charter"/>
              </a:rPr>
              <a:t>Reputation, conduct, effects, enforcement expenses, and response costs supported an award.</a:t>
            </a:r>
            <a:endParaRPr sz="1575" b="0" i="0">
              <a:solidFill>
                <a:srgbClr val="1F2933"/>
              </a:solidFill>
              <a:latin typeface="Bitstream Charter"/>
              <a:ea typeface="Bitstream Charter"/>
              <a:cs typeface="Bitstream Chart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idx="10"/>
            <p:custDataLst>
              <p:tags r:id="rId1"/>
            </p:custDataLst>
          </p:nvPr>
        </p:nvSpPr>
        <p:spPr/>
        <p:txBody>
          <a:bodyPr>
            <a:normAutofit/>
          </a:bodyPr>
          <a:p>
            <a:r>
              <a:rPr lang="zh-CN" altLang="en-US">
                <a:latin typeface="+mj-lt"/>
                <a:ea typeface="+mj-ea"/>
              </a:rPr>
              <a:t>Content</a:t>
            </a:r>
            <a:endParaRPr lang="zh-CN" altLang="en-US">
              <a:latin typeface="+mj-lt"/>
              <a:ea typeface="+mj-ea"/>
            </a:endParaRPr>
          </a:p>
        </p:txBody>
      </p:sp>
      <p:sp>
        <p:nvSpPr>
          <p:cNvPr id="8" name="任意多边形 7"/>
          <p:cNvSpPr/>
          <p:nvPr>
            <p:custDataLst>
              <p:tags r:id="rId2"/>
            </p:custDataLst>
          </p:nvPr>
        </p:nvSpPr>
        <p:spPr>
          <a:xfrm>
            <a:off x="609600" y="1523365"/>
            <a:ext cx="10972800" cy="1009650"/>
          </a:xfrm>
          <a:custGeom>
            <a:avLst/>
            <a:gdLst>
              <a:gd name="sw" fmla="*/ 1 w 17280"/>
              <a:gd name="sh" fmla="*/ 1 h 1590"/>
              <a:gd name="mins" fmla="min sw sh"/>
              <a:gd name="dsw" fmla="+- 0 sw mins"/>
              <a:gd name="dsh" fmla="+- 0 sh mins"/>
              <a:gd name="p0x0" fmla="*/ 240 w 17280"/>
              <a:gd name="p0y0" fmla="*/ 0 h 1590"/>
              <a:gd name="p0x1" fmla="*/ 17040 w 17280"/>
              <a:gd name="p0y1" fmla="*/ 0 h 1590"/>
              <a:gd name="p0x2" fmla="*/ 17172 w 17280"/>
              <a:gd name="p0y2" fmla="*/ 0 h 1590"/>
              <a:gd name="p0x3" fmla="*/ 17280 w 17280"/>
              <a:gd name="p0y3" fmla="*/ 107 h 1590"/>
              <a:gd name="p0x4" fmla="*/ 17280 w 17280"/>
              <a:gd name="p0y4" fmla="*/ 240 h 1590"/>
              <a:gd name="p0x5" fmla="*/ 17280 w 17280"/>
              <a:gd name="p0y5" fmla="*/ 1350 h 1590"/>
              <a:gd name="p0x6" fmla="*/ 17280 w 17280"/>
              <a:gd name="p0y6" fmla="*/ 1482 h 1590"/>
              <a:gd name="p0x7" fmla="*/ 17172 w 17280"/>
              <a:gd name="p0y7" fmla="*/ 1590 h 1590"/>
              <a:gd name="p0x8" fmla="*/ 17040 w 17280"/>
              <a:gd name="p0y8" fmla="*/ 1590 h 1590"/>
              <a:gd name="p0x9" fmla="*/ 240 w 17280"/>
              <a:gd name="p0y9" fmla="*/ 1590 h 1590"/>
              <a:gd name="p0x10" fmla="*/ 107 w 17280"/>
              <a:gd name="p0y10" fmla="*/ 1590 h 1590"/>
              <a:gd name="p0x11" fmla="*/ 0 w 17280"/>
              <a:gd name="p0y11" fmla="*/ 1482 h 1590"/>
              <a:gd name="p0x12" fmla="*/ 0 w 17280"/>
              <a:gd name="p0y12" fmla="*/ 1350 h 1590"/>
              <a:gd name="p0x13" fmla="*/ 0 w 17280"/>
              <a:gd name="p0y13" fmla="*/ 240 h 1590"/>
              <a:gd name="p0x14" fmla="*/ 0 w 17280"/>
              <a:gd name="p0y14" fmla="*/ 107 h 1590"/>
              <a:gd name="p0x15" fmla="*/ 107 w 17280"/>
              <a:gd name="p0y15" fmla="*/ 0 h 1590"/>
              <a:gd name="p0x16" fmla="*/ 240 w 17280"/>
              <a:gd name="p0y16" fmla="*/ 0 h 1590"/>
            </a:gdLst>
            <a:ahLst/>
            <a:cxnLst/>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10000"/>
              <a:lumOff val="9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10" name="任意多边形 9"/>
          <p:cNvSpPr/>
          <p:nvPr>
            <p:custDataLst>
              <p:tags r:id="rId3"/>
            </p:custDataLst>
          </p:nvPr>
        </p:nvSpPr>
        <p:spPr>
          <a:xfrm>
            <a:off x="965200" y="1723390"/>
            <a:ext cx="609600" cy="609600"/>
          </a:xfrm>
          <a:custGeom>
            <a:avLst/>
            <a:gdLst>
              <a:gd name="sw" fmla="*/ 1 w 960"/>
              <a:gd name="sh" fmla="*/ 1 h 960"/>
              <a:gd name="mins" fmla="min sw sh"/>
              <a:gd name="dsw" fmla="+- 0 sw mins"/>
              <a:gd name="dsh" fmla="+- 0 sh mins"/>
              <a:gd name="p0x0" fmla="*/ 480 w 960"/>
              <a:gd name="p0y0" fmla="*/ 0 h 960"/>
              <a:gd name="p0x1" fmla="*/ 745 w 960"/>
              <a:gd name="p0y1" fmla="*/ 0 h 960"/>
              <a:gd name="p0x2" fmla="*/ 960 w 960"/>
              <a:gd name="p0y2" fmla="*/ 214 h 960"/>
              <a:gd name="p0x3" fmla="*/ 960 w 960"/>
              <a:gd name="p0y3" fmla="*/ 480 h 960"/>
              <a:gd name="p0x4" fmla="*/ 960 w 960"/>
              <a:gd name="p0y4" fmla="*/ 745 h 960"/>
              <a:gd name="p0x5" fmla="*/ 745 w 960"/>
              <a:gd name="p0y5" fmla="*/ 960 h 960"/>
              <a:gd name="p0x6" fmla="*/ 480 w 960"/>
              <a:gd name="p0y6" fmla="*/ 960 h 960"/>
              <a:gd name="p0x7" fmla="*/ 214 w 960"/>
              <a:gd name="p0y7" fmla="*/ 960 h 960"/>
              <a:gd name="p0x8" fmla="*/ 0 w 960"/>
              <a:gd name="p0y8" fmla="*/ 745 h 960"/>
              <a:gd name="p0x9" fmla="*/ 0 w 960"/>
              <a:gd name="p0y9" fmla="*/ 480 h 960"/>
              <a:gd name="p0x10" fmla="*/ 0 w 960"/>
              <a:gd name="p0y10" fmla="*/ 214 h 960"/>
              <a:gd name="p0x11" fmla="*/ 214 w 960"/>
              <a:gd name="p0y11" fmla="*/ 0 h 960"/>
              <a:gd name="p0x12" fmla="*/ 480 w 960"/>
              <a:gd name="p0y12" fmla="*/ 0 h 960"/>
            </a:gdLst>
            <a:ahLst/>
            <a:cxnLst/>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chemeClr val="accent1"/>
          </a:solidFill>
          <a:ln w="9525">
            <a:solidFill>
              <a:schemeClr val="accent1">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9" name="文本框 8"/>
          <p:cNvSpPr txBox="1"/>
          <p:nvPr>
            <p:custDataLst>
              <p:tags r:id="rId4"/>
            </p:custDataLst>
          </p:nvPr>
        </p:nvSpPr>
        <p:spPr>
          <a:xfrm>
            <a:off x="965200" y="1723390"/>
            <a:ext cx="609600" cy="609600"/>
          </a:xfrm>
          <a:prstGeom prst="rect">
            <a:avLst/>
          </a:prstGeom>
          <a:noFill/>
        </p:spPr>
        <p:txBody>
          <a:bodyPr wrap="square" lIns="17780" tIns="0" rIns="17780" bIns="0" rtlCol="0" anchor="ctr">
            <a:noAutofit/>
          </a:bodyPr>
          <a:p>
            <a:pPr algn="ctr">
              <a:lnSpc>
                <a:spcPct val="100000"/>
              </a:lnSpc>
            </a:pPr>
            <a:r>
              <a:rPr sz="2395">
                <a:solidFill>
                  <a:schemeClr val="accent1">
                    <a:lumMod val="0"/>
                    <a:lumOff val="100000"/>
                  </a:schemeClr>
                </a:solidFill>
                <a:latin typeface="等线" panose="02010600030101010101" charset="-122"/>
                <a:ea typeface="等线" panose="02010600030101010101" charset="-122"/>
              </a:rPr>
              <a:t>01</a:t>
            </a:r>
            <a:endParaRPr sz="2395">
              <a:solidFill>
                <a:schemeClr val="accent1">
                  <a:lumMod val="0"/>
                  <a:lumOff val="100000"/>
                </a:schemeClr>
              </a:solidFill>
              <a:latin typeface="等线" panose="02010600030101010101" charset="-122"/>
              <a:ea typeface="等线" panose="02010600030101010101" charset="-122"/>
            </a:endParaRPr>
          </a:p>
        </p:txBody>
      </p:sp>
      <p:sp>
        <p:nvSpPr>
          <p:cNvPr id="11" name="文本框 10"/>
          <p:cNvSpPr txBox="1"/>
          <p:nvPr>
            <p:custDataLst>
              <p:tags r:id="rId5"/>
            </p:custDataLst>
          </p:nvPr>
        </p:nvSpPr>
        <p:spPr>
          <a:xfrm>
            <a:off x="1854200" y="1856740"/>
            <a:ext cx="9372600" cy="342900"/>
          </a:xfrm>
          <a:prstGeom prst="rect">
            <a:avLst/>
          </a:prstGeom>
          <a:noFill/>
        </p:spPr>
        <p:txBody>
          <a:bodyPr wrap="square" lIns="17780" tIns="0" rIns="17780" bIns="0" rtlCol="0" anchor="t">
            <a:noAutofit/>
          </a:bodyPr>
          <a:p>
            <a:pPr algn="l">
              <a:lnSpc>
                <a:spcPct val="120000"/>
              </a:lnSpc>
            </a:pPr>
            <a:r>
              <a:rPr>
                <a:solidFill>
                  <a:schemeClr val="dk1"/>
                </a:solidFill>
                <a:latin typeface="等线" panose="02010600030101010101" charset="-122"/>
                <a:ea typeface="等线" panose="02010600030101010101" charset="-122"/>
              </a:rPr>
              <a:t>Liang v An Artificial Intelligence Company</a:t>
            </a:r>
            <a:endParaRPr>
              <a:solidFill>
                <a:schemeClr val="dk1"/>
              </a:solidFill>
              <a:latin typeface="等线" panose="02010600030101010101" charset="-122"/>
              <a:ea typeface="等线" panose="02010600030101010101" charset="-122"/>
            </a:endParaRPr>
          </a:p>
        </p:txBody>
      </p:sp>
      <p:sp>
        <p:nvSpPr>
          <p:cNvPr id="12" name="任意多边形 11"/>
          <p:cNvSpPr/>
          <p:nvPr>
            <p:custDataLst>
              <p:tags r:id="rId6"/>
            </p:custDataLst>
          </p:nvPr>
        </p:nvSpPr>
        <p:spPr>
          <a:xfrm>
            <a:off x="609600" y="2761615"/>
            <a:ext cx="10972800" cy="1009650"/>
          </a:xfrm>
          <a:custGeom>
            <a:avLst/>
            <a:gdLst>
              <a:gd name="sw" fmla="*/ 1 w 17280"/>
              <a:gd name="sh" fmla="*/ 1 h 1590"/>
              <a:gd name="mins" fmla="min sw sh"/>
              <a:gd name="dsw" fmla="+- 0 sw mins"/>
              <a:gd name="dsh" fmla="+- 0 sh mins"/>
              <a:gd name="p0x0" fmla="*/ 240 w 17280"/>
              <a:gd name="p0y0" fmla="*/ 0 h 1590"/>
              <a:gd name="p0x1" fmla="*/ 17040 w 17280"/>
              <a:gd name="p0y1" fmla="*/ 0 h 1590"/>
              <a:gd name="p0x2" fmla="*/ 17172 w 17280"/>
              <a:gd name="p0y2" fmla="*/ 0 h 1590"/>
              <a:gd name="p0x3" fmla="*/ 17280 w 17280"/>
              <a:gd name="p0y3" fmla="*/ 107 h 1590"/>
              <a:gd name="p0x4" fmla="*/ 17280 w 17280"/>
              <a:gd name="p0y4" fmla="*/ 240 h 1590"/>
              <a:gd name="p0x5" fmla="*/ 17280 w 17280"/>
              <a:gd name="p0y5" fmla="*/ 1350 h 1590"/>
              <a:gd name="p0x6" fmla="*/ 17280 w 17280"/>
              <a:gd name="p0y6" fmla="*/ 1482 h 1590"/>
              <a:gd name="p0x7" fmla="*/ 17172 w 17280"/>
              <a:gd name="p0y7" fmla="*/ 1590 h 1590"/>
              <a:gd name="p0x8" fmla="*/ 17040 w 17280"/>
              <a:gd name="p0y8" fmla="*/ 1590 h 1590"/>
              <a:gd name="p0x9" fmla="*/ 240 w 17280"/>
              <a:gd name="p0y9" fmla="*/ 1590 h 1590"/>
              <a:gd name="p0x10" fmla="*/ 107 w 17280"/>
              <a:gd name="p0y10" fmla="*/ 1590 h 1590"/>
              <a:gd name="p0x11" fmla="*/ 0 w 17280"/>
              <a:gd name="p0y11" fmla="*/ 1482 h 1590"/>
              <a:gd name="p0x12" fmla="*/ 0 w 17280"/>
              <a:gd name="p0y12" fmla="*/ 1350 h 1590"/>
              <a:gd name="p0x13" fmla="*/ 0 w 17280"/>
              <a:gd name="p0y13" fmla="*/ 240 h 1590"/>
              <a:gd name="p0x14" fmla="*/ 0 w 17280"/>
              <a:gd name="p0y14" fmla="*/ 107 h 1590"/>
              <a:gd name="p0x15" fmla="*/ 107 w 17280"/>
              <a:gd name="p0y15" fmla="*/ 0 h 1590"/>
              <a:gd name="p0x16" fmla="*/ 240 w 17280"/>
              <a:gd name="p0y16" fmla="*/ 0 h 1590"/>
            </a:gdLst>
            <a:ahLst/>
            <a:cxnLst/>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10000"/>
              <a:lumOff val="9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14" name="任意多边形 13"/>
          <p:cNvSpPr/>
          <p:nvPr>
            <p:custDataLst>
              <p:tags r:id="rId7"/>
            </p:custDataLst>
          </p:nvPr>
        </p:nvSpPr>
        <p:spPr>
          <a:xfrm>
            <a:off x="965200" y="2961640"/>
            <a:ext cx="609600" cy="609600"/>
          </a:xfrm>
          <a:custGeom>
            <a:avLst/>
            <a:gdLst>
              <a:gd name="sw" fmla="*/ 1 w 960"/>
              <a:gd name="sh" fmla="*/ 1 h 960"/>
              <a:gd name="mins" fmla="min sw sh"/>
              <a:gd name="dsw" fmla="+- 0 sw mins"/>
              <a:gd name="dsh" fmla="+- 0 sh mins"/>
              <a:gd name="p0x0" fmla="*/ 480 w 960"/>
              <a:gd name="p0y0" fmla="*/ 0 h 960"/>
              <a:gd name="p0x1" fmla="*/ 745 w 960"/>
              <a:gd name="p0y1" fmla="*/ 0 h 960"/>
              <a:gd name="p0x2" fmla="*/ 960 w 960"/>
              <a:gd name="p0y2" fmla="*/ 214 h 960"/>
              <a:gd name="p0x3" fmla="*/ 960 w 960"/>
              <a:gd name="p0y3" fmla="*/ 480 h 960"/>
              <a:gd name="p0x4" fmla="*/ 960 w 960"/>
              <a:gd name="p0y4" fmla="*/ 745 h 960"/>
              <a:gd name="p0x5" fmla="*/ 745 w 960"/>
              <a:gd name="p0y5" fmla="*/ 960 h 960"/>
              <a:gd name="p0x6" fmla="*/ 480 w 960"/>
              <a:gd name="p0y6" fmla="*/ 960 h 960"/>
              <a:gd name="p0x7" fmla="*/ 214 w 960"/>
              <a:gd name="p0y7" fmla="*/ 960 h 960"/>
              <a:gd name="p0x8" fmla="*/ 0 w 960"/>
              <a:gd name="p0y8" fmla="*/ 745 h 960"/>
              <a:gd name="p0x9" fmla="*/ 0 w 960"/>
              <a:gd name="p0y9" fmla="*/ 480 h 960"/>
              <a:gd name="p0x10" fmla="*/ 0 w 960"/>
              <a:gd name="p0y10" fmla="*/ 214 h 960"/>
              <a:gd name="p0x11" fmla="*/ 214 w 960"/>
              <a:gd name="p0y11" fmla="*/ 0 h 960"/>
              <a:gd name="p0x12" fmla="*/ 480 w 960"/>
              <a:gd name="p0y12" fmla="*/ 0 h 960"/>
            </a:gdLst>
            <a:ahLst/>
            <a:cxnLst/>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chemeClr val="accent1"/>
          </a:solidFill>
          <a:ln w="9525">
            <a:solidFill>
              <a:schemeClr val="accent1">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13" name="文本框 12"/>
          <p:cNvSpPr txBox="1"/>
          <p:nvPr>
            <p:custDataLst>
              <p:tags r:id="rId8"/>
            </p:custDataLst>
          </p:nvPr>
        </p:nvSpPr>
        <p:spPr>
          <a:xfrm>
            <a:off x="965200" y="2961640"/>
            <a:ext cx="609600" cy="609600"/>
          </a:xfrm>
          <a:prstGeom prst="rect">
            <a:avLst/>
          </a:prstGeom>
          <a:noFill/>
        </p:spPr>
        <p:txBody>
          <a:bodyPr wrap="square" lIns="17780" tIns="0" rIns="17780" bIns="0" rtlCol="0" anchor="ctr">
            <a:noAutofit/>
          </a:bodyPr>
          <a:p>
            <a:pPr algn="ctr">
              <a:lnSpc>
                <a:spcPct val="100000"/>
              </a:lnSpc>
            </a:pPr>
            <a:r>
              <a:rPr sz="2395">
                <a:solidFill>
                  <a:schemeClr val="accent1">
                    <a:lumMod val="0"/>
                    <a:lumOff val="100000"/>
                  </a:schemeClr>
                </a:solidFill>
                <a:latin typeface="等线" panose="02010600030101010101" charset="-122"/>
                <a:ea typeface="等线" panose="02010600030101010101" charset="-122"/>
              </a:rPr>
              <a:t>02</a:t>
            </a:r>
            <a:endParaRPr sz="2395">
              <a:solidFill>
                <a:schemeClr val="accent1">
                  <a:lumMod val="0"/>
                  <a:lumOff val="100000"/>
                </a:schemeClr>
              </a:solidFill>
              <a:latin typeface="等线" panose="02010600030101010101" charset="-122"/>
              <a:ea typeface="等线" panose="02010600030101010101" charset="-122"/>
            </a:endParaRPr>
          </a:p>
        </p:txBody>
      </p:sp>
      <p:sp>
        <p:nvSpPr>
          <p:cNvPr id="15" name="文本框 14"/>
          <p:cNvSpPr txBox="1"/>
          <p:nvPr>
            <p:custDataLst>
              <p:tags r:id="rId9"/>
            </p:custDataLst>
          </p:nvPr>
        </p:nvSpPr>
        <p:spPr>
          <a:xfrm>
            <a:off x="1854200" y="3094990"/>
            <a:ext cx="9372600" cy="342900"/>
          </a:xfrm>
          <a:prstGeom prst="rect">
            <a:avLst/>
          </a:prstGeom>
          <a:noFill/>
        </p:spPr>
        <p:txBody>
          <a:bodyPr wrap="square" lIns="17780" tIns="0" rIns="17780" bIns="0" rtlCol="0" anchor="t">
            <a:noAutofit/>
          </a:bodyPr>
          <a:p>
            <a:pPr algn="l">
              <a:lnSpc>
                <a:spcPct val="120000"/>
              </a:lnSpc>
            </a:pPr>
            <a:r>
              <a:rPr>
                <a:solidFill>
                  <a:schemeClr val="dk1"/>
                </a:solidFill>
                <a:latin typeface="等线" panose="02010600030101010101" charset="-122"/>
                <a:ea typeface="等线" panose="02010600030101010101" charset="-122"/>
              </a:rPr>
              <a:t>Alibaba Group Holding Limited and Another v Li</a:t>
            </a:r>
            <a:endParaRPr>
              <a:solidFill>
                <a:schemeClr val="dk1"/>
              </a:solidFill>
              <a:latin typeface="等线" panose="02010600030101010101" charset="-122"/>
              <a:ea typeface="等线" panose="02010600030101010101" charset="-122"/>
            </a:endParaRPr>
          </a:p>
        </p:txBody>
      </p:sp>
      <p:sp>
        <p:nvSpPr>
          <p:cNvPr id="16" name="任意多边形 15"/>
          <p:cNvSpPr/>
          <p:nvPr>
            <p:custDataLst>
              <p:tags r:id="rId10"/>
            </p:custDataLst>
          </p:nvPr>
        </p:nvSpPr>
        <p:spPr>
          <a:xfrm>
            <a:off x="609600" y="3999865"/>
            <a:ext cx="10972800" cy="1009650"/>
          </a:xfrm>
          <a:custGeom>
            <a:avLst/>
            <a:gdLst>
              <a:gd name="sw" fmla="*/ 1 w 17280"/>
              <a:gd name="sh" fmla="*/ 1 h 1590"/>
              <a:gd name="mins" fmla="min sw sh"/>
              <a:gd name="dsw" fmla="+- 0 sw mins"/>
              <a:gd name="dsh" fmla="+- 0 sh mins"/>
              <a:gd name="p0x0" fmla="*/ 240 w 17280"/>
              <a:gd name="p0y0" fmla="*/ 0 h 1590"/>
              <a:gd name="p0x1" fmla="*/ 17040 w 17280"/>
              <a:gd name="p0y1" fmla="*/ 0 h 1590"/>
              <a:gd name="p0x2" fmla="*/ 17172 w 17280"/>
              <a:gd name="p0y2" fmla="*/ 0 h 1590"/>
              <a:gd name="p0x3" fmla="*/ 17280 w 17280"/>
              <a:gd name="p0y3" fmla="*/ 107 h 1590"/>
              <a:gd name="p0x4" fmla="*/ 17280 w 17280"/>
              <a:gd name="p0y4" fmla="*/ 240 h 1590"/>
              <a:gd name="p0x5" fmla="*/ 17280 w 17280"/>
              <a:gd name="p0y5" fmla="*/ 1350 h 1590"/>
              <a:gd name="p0x6" fmla="*/ 17280 w 17280"/>
              <a:gd name="p0y6" fmla="*/ 1482 h 1590"/>
              <a:gd name="p0x7" fmla="*/ 17172 w 17280"/>
              <a:gd name="p0y7" fmla="*/ 1590 h 1590"/>
              <a:gd name="p0x8" fmla="*/ 17040 w 17280"/>
              <a:gd name="p0y8" fmla="*/ 1590 h 1590"/>
              <a:gd name="p0x9" fmla="*/ 240 w 17280"/>
              <a:gd name="p0y9" fmla="*/ 1590 h 1590"/>
              <a:gd name="p0x10" fmla="*/ 107 w 17280"/>
              <a:gd name="p0y10" fmla="*/ 1590 h 1590"/>
              <a:gd name="p0x11" fmla="*/ 0 w 17280"/>
              <a:gd name="p0y11" fmla="*/ 1482 h 1590"/>
              <a:gd name="p0x12" fmla="*/ 0 w 17280"/>
              <a:gd name="p0y12" fmla="*/ 1350 h 1590"/>
              <a:gd name="p0x13" fmla="*/ 0 w 17280"/>
              <a:gd name="p0y13" fmla="*/ 240 h 1590"/>
              <a:gd name="p0x14" fmla="*/ 0 w 17280"/>
              <a:gd name="p0y14" fmla="*/ 107 h 1590"/>
              <a:gd name="p0x15" fmla="*/ 107 w 17280"/>
              <a:gd name="p0y15" fmla="*/ 0 h 1590"/>
              <a:gd name="p0x16" fmla="*/ 240 w 17280"/>
              <a:gd name="p0y16" fmla="*/ 0 h 1590"/>
            </a:gdLst>
            <a:ahLst/>
            <a:cxnLst/>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10000"/>
              <a:lumOff val="9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18" name="任意多边形 17"/>
          <p:cNvSpPr/>
          <p:nvPr>
            <p:custDataLst>
              <p:tags r:id="rId11"/>
            </p:custDataLst>
          </p:nvPr>
        </p:nvSpPr>
        <p:spPr>
          <a:xfrm>
            <a:off x="965200" y="4199890"/>
            <a:ext cx="609600" cy="609600"/>
          </a:xfrm>
          <a:custGeom>
            <a:avLst/>
            <a:gdLst>
              <a:gd name="sw" fmla="*/ 1 w 960"/>
              <a:gd name="sh" fmla="*/ 1 h 960"/>
              <a:gd name="mins" fmla="min sw sh"/>
              <a:gd name="dsw" fmla="+- 0 sw mins"/>
              <a:gd name="dsh" fmla="+- 0 sh mins"/>
              <a:gd name="p0x0" fmla="*/ 480 w 960"/>
              <a:gd name="p0y0" fmla="*/ 0 h 960"/>
              <a:gd name="p0x1" fmla="*/ 745 w 960"/>
              <a:gd name="p0y1" fmla="*/ 0 h 960"/>
              <a:gd name="p0x2" fmla="*/ 960 w 960"/>
              <a:gd name="p0y2" fmla="*/ 214 h 960"/>
              <a:gd name="p0x3" fmla="*/ 960 w 960"/>
              <a:gd name="p0y3" fmla="*/ 480 h 960"/>
              <a:gd name="p0x4" fmla="*/ 960 w 960"/>
              <a:gd name="p0y4" fmla="*/ 745 h 960"/>
              <a:gd name="p0x5" fmla="*/ 745 w 960"/>
              <a:gd name="p0y5" fmla="*/ 960 h 960"/>
              <a:gd name="p0x6" fmla="*/ 480 w 960"/>
              <a:gd name="p0y6" fmla="*/ 960 h 960"/>
              <a:gd name="p0x7" fmla="*/ 214 w 960"/>
              <a:gd name="p0y7" fmla="*/ 960 h 960"/>
              <a:gd name="p0x8" fmla="*/ 0 w 960"/>
              <a:gd name="p0y8" fmla="*/ 745 h 960"/>
              <a:gd name="p0x9" fmla="*/ 0 w 960"/>
              <a:gd name="p0y9" fmla="*/ 480 h 960"/>
              <a:gd name="p0x10" fmla="*/ 0 w 960"/>
              <a:gd name="p0y10" fmla="*/ 214 h 960"/>
              <a:gd name="p0x11" fmla="*/ 214 w 960"/>
              <a:gd name="p0y11" fmla="*/ 0 h 960"/>
              <a:gd name="p0x12" fmla="*/ 480 w 960"/>
              <a:gd name="p0y12" fmla="*/ 0 h 960"/>
            </a:gdLst>
            <a:ahLst/>
            <a:cxnLst/>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chemeClr val="accent1"/>
          </a:solidFill>
          <a:ln w="9525">
            <a:solidFill>
              <a:schemeClr val="accent1">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17" name="文本框 16"/>
          <p:cNvSpPr txBox="1"/>
          <p:nvPr>
            <p:custDataLst>
              <p:tags r:id="rId12"/>
            </p:custDataLst>
          </p:nvPr>
        </p:nvSpPr>
        <p:spPr>
          <a:xfrm>
            <a:off x="965200" y="4199890"/>
            <a:ext cx="609600" cy="609600"/>
          </a:xfrm>
          <a:prstGeom prst="rect">
            <a:avLst/>
          </a:prstGeom>
          <a:noFill/>
        </p:spPr>
        <p:txBody>
          <a:bodyPr wrap="square" lIns="17780" tIns="0" rIns="17780" bIns="0" rtlCol="0" anchor="ctr">
            <a:noAutofit/>
          </a:bodyPr>
          <a:p>
            <a:pPr algn="ctr">
              <a:lnSpc>
                <a:spcPct val="100000"/>
              </a:lnSpc>
            </a:pPr>
            <a:r>
              <a:rPr sz="2395">
                <a:solidFill>
                  <a:schemeClr val="accent1">
                    <a:lumMod val="0"/>
                    <a:lumOff val="100000"/>
                  </a:schemeClr>
                </a:solidFill>
                <a:latin typeface="等线" panose="02010600030101010101" charset="-122"/>
                <a:ea typeface="等线" panose="02010600030101010101" charset="-122"/>
              </a:rPr>
              <a:t>03</a:t>
            </a:r>
            <a:endParaRPr sz="2395">
              <a:solidFill>
                <a:schemeClr val="accent1">
                  <a:lumMod val="0"/>
                  <a:lumOff val="100000"/>
                </a:schemeClr>
              </a:solidFill>
              <a:latin typeface="等线" panose="02010600030101010101" charset="-122"/>
              <a:ea typeface="等线" panose="02010600030101010101" charset="-122"/>
            </a:endParaRPr>
          </a:p>
        </p:txBody>
      </p:sp>
      <p:sp>
        <p:nvSpPr>
          <p:cNvPr id="19" name="文本框 18"/>
          <p:cNvSpPr txBox="1"/>
          <p:nvPr>
            <p:custDataLst>
              <p:tags r:id="rId13"/>
            </p:custDataLst>
          </p:nvPr>
        </p:nvSpPr>
        <p:spPr>
          <a:xfrm>
            <a:off x="1854200" y="4333240"/>
            <a:ext cx="9372600" cy="342900"/>
          </a:xfrm>
          <a:prstGeom prst="rect">
            <a:avLst/>
          </a:prstGeom>
          <a:noFill/>
        </p:spPr>
        <p:txBody>
          <a:bodyPr wrap="square" lIns="17780" tIns="0" rIns="17780" bIns="0" rtlCol="0" anchor="t">
            <a:noAutofit/>
          </a:bodyPr>
          <a:p>
            <a:pPr algn="l">
              <a:lnSpc>
                <a:spcPct val="120000"/>
              </a:lnSpc>
            </a:pPr>
            <a:r>
              <a:rPr>
                <a:solidFill>
                  <a:schemeClr val="dk1"/>
                </a:solidFill>
                <a:latin typeface="等线" panose="02010600030101010101" charset="-122"/>
                <a:ea typeface="等线" panose="02010600030101010101" charset="-122"/>
              </a:rPr>
              <a:t>Legal Documents</a:t>
            </a:r>
            <a:r>
              <a:rPr lang="en-US">
                <a:solidFill>
                  <a:schemeClr val="dk1"/>
                </a:solidFill>
                <a:latin typeface="等线" panose="02010600030101010101" charset="-122"/>
                <a:ea typeface="等线" panose="02010600030101010101" charset="-122"/>
              </a:rPr>
              <a:t> on regulating AI hallucination</a:t>
            </a:r>
            <a:endParaRPr lang="zh-CN" altLang="en-US">
              <a:solidFill>
                <a:schemeClr val="dk1"/>
              </a:solidFill>
              <a:latin typeface="等线" panose="02010600030101010101" charset="-122"/>
              <a:ea typeface="等线" panose="02010600030101010101" charset="-122"/>
            </a:endParaRPr>
          </a:p>
        </p:txBody>
      </p:sp>
      <p:sp>
        <p:nvSpPr>
          <p:cNvPr id="20" name="任意多边形 19"/>
          <p:cNvSpPr/>
          <p:nvPr>
            <p:custDataLst>
              <p:tags r:id="rId14"/>
            </p:custDataLst>
          </p:nvPr>
        </p:nvSpPr>
        <p:spPr>
          <a:xfrm>
            <a:off x="609600" y="5238115"/>
            <a:ext cx="10972800" cy="1009650"/>
          </a:xfrm>
          <a:custGeom>
            <a:avLst/>
            <a:gdLst>
              <a:gd name="sw" fmla="*/ 1 w 17280"/>
              <a:gd name="sh" fmla="*/ 1 h 1590"/>
              <a:gd name="mins" fmla="min sw sh"/>
              <a:gd name="dsw" fmla="+- 0 sw mins"/>
              <a:gd name="dsh" fmla="+- 0 sh mins"/>
              <a:gd name="p0x0" fmla="*/ 240 w 17280"/>
              <a:gd name="p0y0" fmla="*/ 0 h 1590"/>
              <a:gd name="p0x1" fmla="*/ 17040 w 17280"/>
              <a:gd name="p0y1" fmla="*/ 0 h 1590"/>
              <a:gd name="p0x2" fmla="*/ 17172 w 17280"/>
              <a:gd name="p0y2" fmla="*/ 0 h 1590"/>
              <a:gd name="p0x3" fmla="*/ 17280 w 17280"/>
              <a:gd name="p0y3" fmla="*/ 107 h 1590"/>
              <a:gd name="p0x4" fmla="*/ 17280 w 17280"/>
              <a:gd name="p0y4" fmla="*/ 240 h 1590"/>
              <a:gd name="p0x5" fmla="*/ 17280 w 17280"/>
              <a:gd name="p0y5" fmla="*/ 1350 h 1590"/>
              <a:gd name="p0x6" fmla="*/ 17280 w 17280"/>
              <a:gd name="p0y6" fmla="*/ 1482 h 1590"/>
              <a:gd name="p0x7" fmla="*/ 17172 w 17280"/>
              <a:gd name="p0y7" fmla="*/ 1590 h 1590"/>
              <a:gd name="p0x8" fmla="*/ 17040 w 17280"/>
              <a:gd name="p0y8" fmla="*/ 1590 h 1590"/>
              <a:gd name="p0x9" fmla="*/ 240 w 17280"/>
              <a:gd name="p0y9" fmla="*/ 1590 h 1590"/>
              <a:gd name="p0x10" fmla="*/ 107 w 17280"/>
              <a:gd name="p0y10" fmla="*/ 1590 h 1590"/>
              <a:gd name="p0x11" fmla="*/ 0 w 17280"/>
              <a:gd name="p0y11" fmla="*/ 1482 h 1590"/>
              <a:gd name="p0x12" fmla="*/ 0 w 17280"/>
              <a:gd name="p0y12" fmla="*/ 1350 h 1590"/>
              <a:gd name="p0x13" fmla="*/ 0 w 17280"/>
              <a:gd name="p0y13" fmla="*/ 240 h 1590"/>
              <a:gd name="p0x14" fmla="*/ 0 w 17280"/>
              <a:gd name="p0y14" fmla="*/ 107 h 1590"/>
              <a:gd name="p0x15" fmla="*/ 107 w 17280"/>
              <a:gd name="p0y15" fmla="*/ 0 h 1590"/>
              <a:gd name="p0x16" fmla="*/ 240 w 17280"/>
              <a:gd name="p0y16" fmla="*/ 0 h 1590"/>
            </a:gdLst>
            <a:ahLst/>
            <a:cxnLst/>
            <a:pathLst>
              <a:path>
                <a:moveTo>
                  <a:pt x="p0x0" y="p0y0"/>
                </a:moveTo>
                <a:lnTo>
                  <a:pt x="p0x1" y="p0y1"/>
                </a:lnTo>
                <a:cubicBezTo>
                  <a:pt x="p0x2" y="p0y2"/>
                  <a:pt x="p0x3" y="p0y3"/>
                  <a:pt x="p0x4" y="p0y4"/>
                </a:cubicBezTo>
                <a:lnTo>
                  <a:pt x="p0x5" y="p0y5"/>
                </a:lnTo>
                <a:cubicBezTo>
                  <a:pt x="p0x6" y="p0y6"/>
                  <a:pt x="p0x7" y="p0y7"/>
                  <a:pt x="p0x8" y="p0y8"/>
                </a:cubicBezTo>
                <a:lnTo>
                  <a:pt x="p0x9" y="p0y9"/>
                </a:lnTo>
                <a:cubicBezTo>
                  <a:pt x="p0x10" y="p0y10"/>
                  <a:pt x="p0x11" y="p0y11"/>
                  <a:pt x="p0x12" y="p0y12"/>
                </a:cubicBezTo>
                <a:lnTo>
                  <a:pt x="p0x13" y="p0y13"/>
                </a:lnTo>
                <a:cubicBezTo>
                  <a:pt x="p0x14" y="p0y14"/>
                  <a:pt x="p0x15" y="p0y15"/>
                  <a:pt x="p0x16" y="p0y16"/>
                </a:cubicBezTo>
                <a:close/>
              </a:path>
            </a:pathLst>
          </a:custGeom>
          <a:solidFill>
            <a:schemeClr val="accent1">
              <a:lumMod val="10000"/>
              <a:lumOff val="90000"/>
            </a:schemeClr>
          </a:solidFill>
          <a:ln w="19050">
            <a:solidFill>
              <a:schemeClr val="accent1">
                <a:lumMod val="20000"/>
                <a:lumOff val="80000"/>
              </a:schemeClr>
            </a:solidFill>
          </a:ln>
          <a:effectLst>
            <a:outerShdw blurRad="171450" dist="95250" dir="5399999" algn="ctr" rotWithShape="0">
              <a:srgbClr val="000000">
                <a:alpha val="3000"/>
              </a:srgb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22" name="任意多边形 21"/>
          <p:cNvSpPr/>
          <p:nvPr>
            <p:custDataLst>
              <p:tags r:id="rId15"/>
            </p:custDataLst>
          </p:nvPr>
        </p:nvSpPr>
        <p:spPr>
          <a:xfrm>
            <a:off x="965200" y="5438140"/>
            <a:ext cx="609600" cy="609600"/>
          </a:xfrm>
          <a:custGeom>
            <a:avLst/>
            <a:gdLst>
              <a:gd name="sw" fmla="*/ 1 w 960"/>
              <a:gd name="sh" fmla="*/ 1 h 960"/>
              <a:gd name="mins" fmla="min sw sh"/>
              <a:gd name="dsw" fmla="+- 0 sw mins"/>
              <a:gd name="dsh" fmla="+- 0 sh mins"/>
              <a:gd name="p0x0" fmla="*/ 480 w 960"/>
              <a:gd name="p0y0" fmla="*/ 0 h 960"/>
              <a:gd name="p0x1" fmla="*/ 745 w 960"/>
              <a:gd name="p0y1" fmla="*/ 0 h 960"/>
              <a:gd name="p0x2" fmla="*/ 960 w 960"/>
              <a:gd name="p0y2" fmla="*/ 214 h 960"/>
              <a:gd name="p0x3" fmla="*/ 960 w 960"/>
              <a:gd name="p0y3" fmla="*/ 480 h 960"/>
              <a:gd name="p0x4" fmla="*/ 960 w 960"/>
              <a:gd name="p0y4" fmla="*/ 745 h 960"/>
              <a:gd name="p0x5" fmla="*/ 745 w 960"/>
              <a:gd name="p0y5" fmla="*/ 960 h 960"/>
              <a:gd name="p0x6" fmla="*/ 480 w 960"/>
              <a:gd name="p0y6" fmla="*/ 960 h 960"/>
              <a:gd name="p0x7" fmla="*/ 214 w 960"/>
              <a:gd name="p0y7" fmla="*/ 960 h 960"/>
              <a:gd name="p0x8" fmla="*/ 0 w 960"/>
              <a:gd name="p0y8" fmla="*/ 745 h 960"/>
              <a:gd name="p0x9" fmla="*/ 0 w 960"/>
              <a:gd name="p0y9" fmla="*/ 480 h 960"/>
              <a:gd name="p0x10" fmla="*/ 0 w 960"/>
              <a:gd name="p0y10" fmla="*/ 214 h 960"/>
              <a:gd name="p0x11" fmla="*/ 214 w 960"/>
              <a:gd name="p0y11" fmla="*/ 0 h 960"/>
              <a:gd name="p0x12" fmla="*/ 480 w 960"/>
              <a:gd name="p0y12" fmla="*/ 0 h 960"/>
            </a:gdLst>
            <a:ahLst/>
            <a:cxnLst/>
            <a:pathLst>
              <a:path>
                <a:moveTo>
                  <a:pt x="p0x0" y="p0y0"/>
                </a:moveTo>
                <a:cubicBezTo>
                  <a:pt x="p0x1" y="p0y1"/>
                  <a:pt x="p0x2" y="p0y2"/>
                  <a:pt x="p0x3" y="p0y3"/>
                </a:cubicBezTo>
                <a:cubicBezTo>
                  <a:pt x="p0x4" y="p0y4"/>
                  <a:pt x="p0x5" y="p0y5"/>
                  <a:pt x="p0x6" y="p0y6"/>
                </a:cubicBezTo>
                <a:cubicBezTo>
                  <a:pt x="p0x7" y="p0y7"/>
                  <a:pt x="p0x8" y="p0y8"/>
                  <a:pt x="p0x9" y="p0y9"/>
                </a:cubicBezTo>
                <a:cubicBezTo>
                  <a:pt x="p0x10" y="p0y10"/>
                  <a:pt x="p0x11" y="p0y11"/>
                  <a:pt x="p0x12" y="p0y12"/>
                </a:cubicBezTo>
                <a:close/>
              </a:path>
            </a:pathLst>
          </a:custGeom>
          <a:solidFill>
            <a:schemeClr val="accent1"/>
          </a:solidFill>
          <a:ln w="9525">
            <a:solidFill>
              <a:schemeClr val="accent1">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l"/>
            <a:endParaRPr lang="zh-CN" altLang="en-US">
              <a:latin typeface="等线" panose="02010600030101010101" charset="-122"/>
              <a:ea typeface="等线" panose="02010600030101010101" charset="-122"/>
            </a:endParaRPr>
          </a:p>
        </p:txBody>
      </p:sp>
      <p:sp>
        <p:nvSpPr>
          <p:cNvPr id="21" name="文本框 20"/>
          <p:cNvSpPr txBox="1"/>
          <p:nvPr>
            <p:custDataLst>
              <p:tags r:id="rId16"/>
            </p:custDataLst>
          </p:nvPr>
        </p:nvSpPr>
        <p:spPr>
          <a:xfrm>
            <a:off x="965200" y="5438140"/>
            <a:ext cx="609600" cy="609600"/>
          </a:xfrm>
          <a:prstGeom prst="rect">
            <a:avLst/>
          </a:prstGeom>
          <a:noFill/>
        </p:spPr>
        <p:txBody>
          <a:bodyPr wrap="square" lIns="17780" tIns="0" rIns="17780" bIns="0" rtlCol="0" anchor="ctr">
            <a:noAutofit/>
          </a:bodyPr>
          <a:p>
            <a:pPr algn="ctr">
              <a:lnSpc>
                <a:spcPct val="100000"/>
              </a:lnSpc>
            </a:pPr>
            <a:r>
              <a:rPr sz="2395">
                <a:solidFill>
                  <a:schemeClr val="accent1">
                    <a:lumMod val="0"/>
                    <a:lumOff val="100000"/>
                  </a:schemeClr>
                </a:solidFill>
                <a:latin typeface="等线" panose="02010600030101010101" charset="-122"/>
                <a:ea typeface="等线" panose="02010600030101010101" charset="-122"/>
              </a:rPr>
              <a:t>04</a:t>
            </a:r>
            <a:endParaRPr sz="2395">
              <a:solidFill>
                <a:schemeClr val="accent1">
                  <a:lumMod val="0"/>
                  <a:lumOff val="100000"/>
                </a:schemeClr>
              </a:solidFill>
              <a:latin typeface="等线" panose="02010600030101010101" charset="-122"/>
              <a:ea typeface="等线" panose="02010600030101010101" charset="-122"/>
            </a:endParaRPr>
          </a:p>
        </p:txBody>
      </p:sp>
      <p:sp>
        <p:nvSpPr>
          <p:cNvPr id="23" name="文本框 22"/>
          <p:cNvSpPr txBox="1"/>
          <p:nvPr>
            <p:custDataLst>
              <p:tags r:id="rId17"/>
            </p:custDataLst>
          </p:nvPr>
        </p:nvSpPr>
        <p:spPr>
          <a:xfrm>
            <a:off x="1854200" y="5571490"/>
            <a:ext cx="9372600" cy="342900"/>
          </a:xfrm>
          <a:prstGeom prst="rect">
            <a:avLst/>
          </a:prstGeom>
          <a:noFill/>
        </p:spPr>
        <p:txBody>
          <a:bodyPr wrap="square" lIns="17780" tIns="0" rIns="17780" bIns="0" rtlCol="0" anchor="t">
            <a:noAutofit/>
          </a:bodyPr>
          <a:p>
            <a:pPr algn="l">
              <a:lnSpc>
                <a:spcPct val="120000"/>
              </a:lnSpc>
            </a:pPr>
            <a:r>
              <a:rPr>
                <a:solidFill>
                  <a:schemeClr val="dk1"/>
                </a:solidFill>
                <a:latin typeface="等线" panose="02010600030101010101" charset="-122"/>
                <a:ea typeface="等线" panose="02010600030101010101" charset="-122"/>
              </a:rPr>
              <a:t>Conclusion</a:t>
            </a:r>
            <a:endParaRPr>
              <a:solidFill>
                <a:schemeClr val="dk1"/>
              </a:solidFill>
              <a:latin typeface="等线" panose="02010600030101010101" charset="-122"/>
              <a:ea typeface="等线" panose="02010600030101010101" charset="-122"/>
            </a:endParaRPr>
          </a:p>
        </p:txBody>
      </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a:spLocks noGrp="1"/>
          </p:cNvSpPr>
          <p:nvPr/>
        </p:nvSpPr>
        <p:spPr>
          <a:xfrm>
            <a:off x="609600" y="400050"/>
            <a:ext cx="10287000" cy="571500"/>
          </a:xfrm>
          <a:prstGeom prst="rect">
            <a:avLst/>
          </a:prstGeom>
          <a:noFill/>
          <a:ln w="0">
            <a:noFill/>
          </a:ln>
        </p:spPr>
        <p:txBody>
          <a:bodyPr lIns="0" tIns="0" rIns="0" bIns="0" anchor="t">
            <a:noAutofit/>
          </a:bodyPr>
          <a:lstStyle/>
          <a:p>
            <a:pPr algn="l">
              <a:lnSpc>
                <a:spcPct val="108000"/>
              </a:lnSpc>
              <a:buNone/>
              <a:defRPr sz="2850" b="1" i="0">
                <a:solidFill>
                  <a:srgbClr val="17324D"/>
                </a:solidFill>
                <a:latin typeface="Bitstream Charter"/>
                <a:ea typeface="Bitstream Charter"/>
                <a:cs typeface="Bitstream Charter"/>
              </a:defRPr>
            </a:pPr>
            <a:r>
              <a:rPr lang="en-US" sz="2850" b="1" i="0" dirty="0">
                <a:solidFill>
                  <a:srgbClr val="17324D"/>
                </a:solidFill>
                <a:latin typeface="Bitstream Charter"/>
                <a:ea typeface="Bitstream Charter"/>
                <a:cs typeface="Bitstream Charter"/>
              </a:rPr>
              <a:t>2.4 </a:t>
            </a:r>
            <a:r>
              <a:rPr sz="2850" b="1" i="0" dirty="0">
                <a:solidFill>
                  <a:srgbClr val="17324D"/>
                </a:solidFill>
                <a:latin typeface="Bitstream Charter"/>
                <a:ea typeface="Bitstream Charter"/>
                <a:cs typeface="Bitstream Charter"/>
              </a:rPr>
              <a:t>Significance and limits</a:t>
            </a:r>
            <a:endParaRPr sz="2850" b="1" i="0" dirty="0">
              <a:solidFill>
                <a:srgbClr val="17324D"/>
              </a:solidFill>
              <a:latin typeface="Bitstream Charter"/>
              <a:ea typeface="Bitstream Charter"/>
              <a:cs typeface="Bitstream Charter"/>
            </a:endParaRPr>
          </a:p>
        </p:txBody>
      </p:sp>
      <p:sp>
        <p:nvSpPr>
          <p:cNvPr id="2" name="矩形 1"/>
          <p:cNvSpPr>
            <a:spLocks noGrp="1"/>
          </p:cNvSpPr>
          <p:nvPr/>
        </p:nvSpPr>
        <p:spPr>
          <a:xfrm>
            <a:off x="609600" y="1066800"/>
            <a:ext cx="10972800" cy="45719"/>
          </a:xfrm>
          <a:prstGeom prst="rect">
            <a:avLst/>
          </a:prstGeom>
          <a:solidFill>
            <a:srgbClr val="2D6FB4"/>
          </a:solidFill>
          <a:ln w="0">
            <a:solidFill>
              <a:srgbClr val="2D6FB4"/>
            </a:solidFill>
          </a:ln>
        </p:spPr>
      </p:sp>
      <p:sp>
        <p:nvSpPr>
          <p:cNvPr id="3" name="矩形 2"/>
          <p:cNvSpPr>
            <a:spLocks noGrp="1"/>
          </p:cNvSpPr>
          <p:nvPr/>
        </p:nvSpPr>
        <p:spPr>
          <a:xfrm>
            <a:off x="11144250" y="6381750"/>
            <a:ext cx="381000" cy="209550"/>
          </a:xfrm>
          <a:prstGeom prst="rect">
            <a:avLst/>
          </a:prstGeom>
          <a:noFill/>
          <a:ln w="0">
            <a:noFill/>
          </a:ln>
        </p:spPr>
        <p:txBody>
          <a:bodyPr lIns="0" tIns="0" rIns="0" bIns="0" anchor="t">
            <a:noAutofit/>
          </a:bodyPr>
          <a:lstStyle/>
          <a:p>
            <a:pPr algn="r">
              <a:lnSpc>
                <a:spcPct val="108000"/>
              </a:lnSpc>
              <a:buNone/>
              <a:defRPr sz="975" b="0" i="0">
                <a:solidFill>
                  <a:srgbClr val="5D6B78"/>
                </a:solidFill>
                <a:latin typeface="Bitstream Charter"/>
                <a:ea typeface="Bitstream Charter"/>
                <a:cs typeface="Bitstream Charter"/>
              </a:defRPr>
            </a:pPr>
            <a:r>
              <a:rPr sz="975" b="0" i="0">
                <a:solidFill>
                  <a:srgbClr val="5D6B78"/>
                </a:solidFill>
                <a:latin typeface="Bitstream Charter"/>
                <a:ea typeface="Bitstream Charter"/>
                <a:cs typeface="Bitstream Charter"/>
              </a:rPr>
              <a:t>10</a:t>
            </a:r>
            <a:endParaRPr sz="975" b="0" i="0">
              <a:solidFill>
                <a:srgbClr val="5D6B78"/>
              </a:solidFill>
              <a:latin typeface="Bitstream Charter"/>
              <a:ea typeface="Bitstream Charter"/>
              <a:cs typeface="Bitstream Charter"/>
            </a:endParaRPr>
          </a:p>
        </p:txBody>
      </p:sp>
      <p:sp>
        <p:nvSpPr>
          <p:cNvPr id="4" name="椭圆 3"/>
          <p:cNvSpPr>
            <a:spLocks noGrp="1"/>
          </p:cNvSpPr>
          <p:nvPr/>
        </p:nvSpPr>
        <p:spPr>
          <a:xfrm>
            <a:off x="742950" y="1428750"/>
            <a:ext cx="533400" cy="533400"/>
          </a:xfrm>
          <a:prstGeom prst="ellipse">
            <a:avLst/>
          </a:prstGeom>
          <a:solidFill>
            <a:srgbClr val="2D6FB4"/>
          </a:solidFill>
          <a:ln w="0">
            <a:solidFill>
              <a:srgbClr val="2D6FB4"/>
            </a:solidFill>
          </a:ln>
        </p:spPr>
        <p:txBody>
          <a:bodyPr lIns="0" tIns="0" rIns="0" bIns="0" anchor="ctr">
            <a:noAutofit/>
          </a:bodyPr>
          <a:lstStyle/>
          <a:p>
            <a:pPr algn="ctr">
              <a:lnSpc>
                <a:spcPct val="105000"/>
              </a:lnSpc>
              <a:buNone/>
              <a:defRPr sz="1650" b="1" i="0">
                <a:solidFill>
                  <a:srgbClr val="FFFFFF"/>
                </a:solidFill>
                <a:latin typeface="Bitstream Charter"/>
                <a:ea typeface="Bitstream Charter"/>
                <a:cs typeface="Bitstream Charter"/>
              </a:defRPr>
            </a:pPr>
            <a:r>
              <a:rPr sz="1650" b="1" i="0">
                <a:solidFill>
                  <a:srgbClr val="FFFFFF"/>
                </a:solidFill>
                <a:latin typeface="Bitstream Charter"/>
                <a:ea typeface="Bitstream Charter"/>
                <a:cs typeface="Bitstream Charter"/>
              </a:rPr>
              <a:t>1</a:t>
            </a:r>
            <a:endParaRPr sz="1650" b="1" i="0">
              <a:solidFill>
                <a:srgbClr val="FFFFFF"/>
              </a:solidFill>
              <a:latin typeface="Bitstream Charter"/>
              <a:ea typeface="Bitstream Charter"/>
              <a:cs typeface="Bitstream Charter"/>
            </a:endParaRPr>
          </a:p>
        </p:txBody>
      </p:sp>
      <p:sp>
        <p:nvSpPr>
          <p:cNvPr id="5" name="矩形 4"/>
          <p:cNvSpPr>
            <a:spLocks noGrp="1"/>
          </p:cNvSpPr>
          <p:nvPr/>
        </p:nvSpPr>
        <p:spPr>
          <a:xfrm>
            <a:off x="1562100" y="1447800"/>
            <a:ext cx="304800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Control over dissemination</a:t>
            </a:r>
            <a:endParaRPr sz="1725" b="1" i="0">
              <a:solidFill>
                <a:srgbClr val="17324D"/>
              </a:solidFill>
              <a:latin typeface="Bitstream Charter"/>
              <a:ea typeface="Bitstream Charter"/>
              <a:cs typeface="Bitstream Charter"/>
            </a:endParaRPr>
          </a:p>
        </p:txBody>
      </p:sp>
      <p:sp>
        <p:nvSpPr>
          <p:cNvPr id="6" name="矩形 5"/>
          <p:cNvSpPr>
            <a:spLocks noGrp="1"/>
          </p:cNvSpPr>
          <p:nvPr/>
        </p:nvSpPr>
        <p:spPr>
          <a:xfrm>
            <a:off x="4762500" y="1447800"/>
            <a:ext cx="6477000" cy="666750"/>
          </a:xfrm>
          <a:prstGeom prst="rect">
            <a:avLst/>
          </a:prstGeom>
          <a:noFill/>
          <a:ln w="0">
            <a:noFill/>
          </a:ln>
        </p:spPr>
        <p:txBody>
          <a:bodyPr lIns="0" tIns="0" rIns="0" bIns="0" anchor="t">
            <a:noAutofit/>
          </a:bodyPr>
          <a:lstStyle/>
          <a:p>
            <a:pPr algn="l">
              <a:lnSpc>
                <a:spcPct val="106000"/>
              </a:lnSpc>
              <a:buNone/>
              <a:defRPr sz="1540" b="0" i="0">
                <a:solidFill>
                  <a:srgbClr val="1F2933"/>
                </a:solidFill>
                <a:latin typeface="Bitstream Charter"/>
                <a:ea typeface="Bitstream Charter"/>
                <a:cs typeface="Bitstream Charter"/>
              </a:defRPr>
            </a:pPr>
            <a:r>
              <a:rPr sz="1540" b="0" i="0">
                <a:solidFill>
                  <a:srgbClr val="1F2933"/>
                </a:solidFill>
                <a:latin typeface="Bitstream Charter"/>
                <a:ea typeface="Bitstream Charter"/>
                <a:cs typeface="Bitstream Charter"/>
              </a:rPr>
              <a:t>A commercial publisher remains responsible for deciding whether and how AI output reaches the public.</a:t>
            </a:r>
            <a:endParaRPr sz="1540" b="0" i="0">
              <a:solidFill>
                <a:srgbClr val="1F2933"/>
              </a:solidFill>
              <a:latin typeface="Bitstream Charter"/>
              <a:ea typeface="Bitstream Charter"/>
              <a:cs typeface="Bitstream Charter"/>
            </a:endParaRPr>
          </a:p>
        </p:txBody>
      </p:sp>
      <p:sp>
        <p:nvSpPr>
          <p:cNvPr id="7" name="矩形 6"/>
          <p:cNvSpPr>
            <a:spLocks noGrp="1"/>
          </p:cNvSpPr>
          <p:nvPr/>
        </p:nvSpPr>
        <p:spPr>
          <a:xfrm>
            <a:off x="1562100" y="2305050"/>
            <a:ext cx="9677400" cy="9525"/>
          </a:xfrm>
          <a:prstGeom prst="rect">
            <a:avLst/>
          </a:prstGeom>
          <a:solidFill>
            <a:srgbClr val="CDD7E1"/>
          </a:solidFill>
          <a:ln w="0">
            <a:solidFill>
              <a:srgbClr val="CDD7E1"/>
            </a:solidFill>
          </a:ln>
        </p:spPr>
      </p:sp>
      <p:sp>
        <p:nvSpPr>
          <p:cNvPr id="8" name="椭圆 7"/>
          <p:cNvSpPr>
            <a:spLocks noGrp="1"/>
          </p:cNvSpPr>
          <p:nvPr/>
        </p:nvSpPr>
        <p:spPr>
          <a:xfrm>
            <a:off x="742950" y="2647950"/>
            <a:ext cx="533400" cy="533400"/>
          </a:xfrm>
          <a:prstGeom prst="ellipse">
            <a:avLst/>
          </a:prstGeom>
          <a:solidFill>
            <a:srgbClr val="F28C28"/>
          </a:solidFill>
          <a:ln w="0">
            <a:solidFill>
              <a:srgbClr val="F28C28"/>
            </a:solidFill>
          </a:ln>
        </p:spPr>
        <p:txBody>
          <a:bodyPr lIns="0" tIns="0" rIns="0" bIns="0" anchor="ctr">
            <a:noAutofit/>
          </a:bodyPr>
          <a:lstStyle/>
          <a:p>
            <a:pPr algn="ctr">
              <a:lnSpc>
                <a:spcPct val="105000"/>
              </a:lnSpc>
              <a:buNone/>
              <a:defRPr sz="1650" b="1" i="0">
                <a:solidFill>
                  <a:srgbClr val="FFFFFF"/>
                </a:solidFill>
                <a:latin typeface="Bitstream Charter"/>
                <a:ea typeface="Bitstream Charter"/>
                <a:cs typeface="Bitstream Charter"/>
              </a:defRPr>
            </a:pPr>
            <a:r>
              <a:rPr sz="1650" b="1" i="0">
                <a:solidFill>
                  <a:srgbClr val="FFFFFF"/>
                </a:solidFill>
                <a:latin typeface="Bitstream Charter"/>
                <a:ea typeface="Bitstream Charter"/>
                <a:cs typeface="Bitstream Charter"/>
              </a:rPr>
              <a:t>2</a:t>
            </a:r>
            <a:endParaRPr sz="1650" b="1" i="0">
              <a:solidFill>
                <a:srgbClr val="FFFFFF"/>
              </a:solidFill>
              <a:latin typeface="Bitstream Charter"/>
              <a:ea typeface="Bitstream Charter"/>
              <a:cs typeface="Bitstream Charter"/>
            </a:endParaRPr>
          </a:p>
        </p:txBody>
      </p:sp>
      <p:sp>
        <p:nvSpPr>
          <p:cNvPr id="9" name="矩形 8"/>
          <p:cNvSpPr>
            <a:spLocks noGrp="1"/>
          </p:cNvSpPr>
          <p:nvPr/>
        </p:nvSpPr>
        <p:spPr>
          <a:xfrm>
            <a:off x="1562100" y="2667000"/>
            <a:ext cx="304800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Visible disclosure</a:t>
            </a:r>
            <a:endParaRPr sz="1725" b="1" i="0">
              <a:solidFill>
                <a:srgbClr val="17324D"/>
              </a:solidFill>
              <a:latin typeface="Bitstream Charter"/>
              <a:ea typeface="Bitstream Charter"/>
              <a:cs typeface="Bitstream Charter"/>
            </a:endParaRPr>
          </a:p>
        </p:txBody>
      </p:sp>
      <p:sp>
        <p:nvSpPr>
          <p:cNvPr id="10" name="矩形 9"/>
          <p:cNvSpPr>
            <a:spLocks noGrp="1"/>
          </p:cNvSpPr>
          <p:nvPr/>
        </p:nvSpPr>
        <p:spPr>
          <a:xfrm>
            <a:off x="4762500" y="2667000"/>
            <a:ext cx="6477000" cy="666750"/>
          </a:xfrm>
          <a:prstGeom prst="rect">
            <a:avLst/>
          </a:prstGeom>
          <a:noFill/>
          <a:ln w="0">
            <a:noFill/>
          </a:ln>
        </p:spPr>
        <p:txBody>
          <a:bodyPr lIns="0" tIns="0" rIns="0" bIns="0" anchor="t">
            <a:noAutofit/>
          </a:bodyPr>
          <a:lstStyle/>
          <a:p>
            <a:pPr algn="l">
              <a:lnSpc>
                <a:spcPct val="106000"/>
              </a:lnSpc>
              <a:buNone/>
              <a:defRPr sz="1540" b="0" i="0">
                <a:solidFill>
                  <a:srgbClr val="1F2933"/>
                </a:solidFill>
                <a:latin typeface="Bitstream Charter"/>
                <a:ea typeface="Bitstream Charter"/>
                <a:cs typeface="Bitstream Charter"/>
              </a:defRPr>
            </a:pPr>
            <a:r>
              <a:rPr sz="1540" b="0" i="0">
                <a:solidFill>
                  <a:srgbClr val="1F2933"/>
                </a:solidFill>
                <a:latin typeface="Bitstream Charter"/>
                <a:ea typeface="Bitstream Charter"/>
                <a:cs typeface="Bitstream Charter"/>
              </a:rPr>
              <a:t>A backend label does not notify readers. Public labeling must appear where readers can see it.</a:t>
            </a:r>
            <a:endParaRPr sz="1540" b="0" i="0">
              <a:solidFill>
                <a:srgbClr val="1F2933"/>
              </a:solidFill>
              <a:latin typeface="Bitstream Charter"/>
              <a:ea typeface="Bitstream Charter"/>
              <a:cs typeface="Bitstream Charter"/>
            </a:endParaRPr>
          </a:p>
        </p:txBody>
      </p:sp>
      <p:sp>
        <p:nvSpPr>
          <p:cNvPr id="11" name="矩形 10"/>
          <p:cNvSpPr>
            <a:spLocks noGrp="1"/>
          </p:cNvSpPr>
          <p:nvPr/>
        </p:nvSpPr>
        <p:spPr>
          <a:xfrm>
            <a:off x="1562100" y="3524250"/>
            <a:ext cx="9677400" cy="9525"/>
          </a:xfrm>
          <a:prstGeom prst="rect">
            <a:avLst/>
          </a:prstGeom>
          <a:solidFill>
            <a:srgbClr val="CDD7E1"/>
          </a:solidFill>
          <a:ln w="0">
            <a:solidFill>
              <a:srgbClr val="CDD7E1"/>
            </a:solidFill>
          </a:ln>
        </p:spPr>
      </p:sp>
      <p:sp>
        <p:nvSpPr>
          <p:cNvPr id="12" name="椭圆 11"/>
          <p:cNvSpPr>
            <a:spLocks noGrp="1"/>
          </p:cNvSpPr>
          <p:nvPr/>
        </p:nvSpPr>
        <p:spPr>
          <a:xfrm>
            <a:off x="742950" y="3867150"/>
            <a:ext cx="533400" cy="533400"/>
          </a:xfrm>
          <a:prstGeom prst="ellipse">
            <a:avLst/>
          </a:prstGeom>
          <a:solidFill>
            <a:srgbClr val="2D6FB4"/>
          </a:solidFill>
          <a:ln w="0">
            <a:solidFill>
              <a:srgbClr val="2D6FB4"/>
            </a:solidFill>
          </a:ln>
        </p:spPr>
        <p:txBody>
          <a:bodyPr lIns="0" tIns="0" rIns="0" bIns="0" anchor="ctr">
            <a:noAutofit/>
          </a:bodyPr>
          <a:lstStyle/>
          <a:p>
            <a:pPr algn="ctr">
              <a:lnSpc>
                <a:spcPct val="105000"/>
              </a:lnSpc>
              <a:buNone/>
              <a:defRPr sz="1650" b="1" i="0">
                <a:solidFill>
                  <a:srgbClr val="FFFFFF"/>
                </a:solidFill>
                <a:latin typeface="Bitstream Charter"/>
                <a:ea typeface="Bitstream Charter"/>
                <a:cs typeface="Bitstream Charter"/>
              </a:defRPr>
            </a:pPr>
            <a:r>
              <a:rPr sz="1650" b="1" i="0">
                <a:solidFill>
                  <a:srgbClr val="FFFFFF"/>
                </a:solidFill>
                <a:latin typeface="Bitstream Charter"/>
                <a:ea typeface="Bitstream Charter"/>
                <a:cs typeface="Bitstream Charter"/>
              </a:rPr>
              <a:t>3</a:t>
            </a:r>
            <a:endParaRPr sz="1650" b="1" i="0">
              <a:solidFill>
                <a:srgbClr val="FFFFFF"/>
              </a:solidFill>
              <a:latin typeface="Bitstream Charter"/>
              <a:ea typeface="Bitstream Charter"/>
              <a:cs typeface="Bitstream Charter"/>
            </a:endParaRPr>
          </a:p>
        </p:txBody>
      </p:sp>
      <p:sp>
        <p:nvSpPr>
          <p:cNvPr id="13" name="矩形 12"/>
          <p:cNvSpPr>
            <a:spLocks noGrp="1"/>
          </p:cNvSpPr>
          <p:nvPr/>
        </p:nvSpPr>
        <p:spPr>
          <a:xfrm>
            <a:off x="1562100" y="3886200"/>
            <a:ext cx="3048000" cy="323850"/>
          </a:xfrm>
          <a:prstGeom prst="rect">
            <a:avLst/>
          </a:prstGeom>
          <a:noFill/>
          <a:ln w="0">
            <a:noFill/>
          </a:ln>
        </p:spPr>
        <p:txBody>
          <a:bodyPr lIns="0" tIns="0" rIns="0" bIns="0" anchor="t">
            <a:noAutofit/>
          </a:bodyPr>
          <a:lstStyle/>
          <a:p>
            <a:pPr algn="l">
              <a:lnSpc>
                <a:spcPct val="108000"/>
              </a:lnSpc>
              <a:buNone/>
              <a:defRPr sz="1725" b="1" i="0">
                <a:solidFill>
                  <a:srgbClr val="17324D"/>
                </a:solidFill>
                <a:latin typeface="Bitstream Charter"/>
                <a:ea typeface="Bitstream Charter"/>
                <a:cs typeface="Bitstream Charter"/>
              </a:defRPr>
            </a:pPr>
            <a:r>
              <a:rPr sz="1725" b="1" i="0">
                <a:solidFill>
                  <a:srgbClr val="17324D"/>
                </a:solidFill>
                <a:latin typeface="Bitstream Charter"/>
                <a:ea typeface="Bitstream Charter"/>
                <a:cs typeface="Bitstream Charter"/>
              </a:rPr>
              <a:t>Verification remains relevant</a:t>
            </a:r>
            <a:endParaRPr sz="1725" b="1" i="0">
              <a:solidFill>
                <a:srgbClr val="17324D"/>
              </a:solidFill>
              <a:latin typeface="Bitstream Charter"/>
              <a:ea typeface="Bitstream Charter"/>
              <a:cs typeface="Bitstream Charter"/>
            </a:endParaRPr>
          </a:p>
        </p:txBody>
      </p:sp>
      <p:sp>
        <p:nvSpPr>
          <p:cNvPr id="14" name="矩形 13"/>
          <p:cNvSpPr>
            <a:spLocks noGrp="1"/>
          </p:cNvSpPr>
          <p:nvPr/>
        </p:nvSpPr>
        <p:spPr>
          <a:xfrm>
            <a:off x="4762500" y="3886200"/>
            <a:ext cx="6477000" cy="666750"/>
          </a:xfrm>
          <a:prstGeom prst="rect">
            <a:avLst/>
          </a:prstGeom>
          <a:noFill/>
          <a:ln w="0">
            <a:noFill/>
          </a:ln>
        </p:spPr>
        <p:txBody>
          <a:bodyPr lIns="0" tIns="0" rIns="0" bIns="0" anchor="t">
            <a:noAutofit/>
          </a:bodyPr>
          <a:lstStyle/>
          <a:p>
            <a:pPr algn="l">
              <a:lnSpc>
                <a:spcPct val="106000"/>
              </a:lnSpc>
              <a:buNone/>
              <a:defRPr sz="1540" b="0" i="0">
                <a:solidFill>
                  <a:srgbClr val="1F2933"/>
                </a:solidFill>
                <a:latin typeface="Bitstream Charter"/>
                <a:ea typeface="Bitstream Charter"/>
                <a:cs typeface="Bitstream Charter"/>
              </a:defRPr>
            </a:pPr>
            <a:r>
              <a:rPr sz="1540" b="0" i="0" dirty="0">
                <a:solidFill>
                  <a:srgbClr val="1F2933"/>
                </a:solidFill>
                <a:latin typeface="Bitstream Charter"/>
                <a:ea typeface="Bitstream Charter"/>
                <a:cs typeface="Bitstream Charter"/>
              </a:rPr>
              <a:t>A general disclaimer does not replace checking a material fact that public records can confirm.</a:t>
            </a:r>
            <a:endParaRPr sz="1540" b="0" i="0" dirty="0">
              <a:solidFill>
                <a:srgbClr val="1F2933"/>
              </a:solidFill>
              <a:latin typeface="Bitstream Charter"/>
              <a:ea typeface="Bitstream Charter"/>
              <a:cs typeface="Bitstream Charter"/>
            </a:endParaRPr>
          </a:p>
        </p:txBody>
      </p:sp>
      <p:sp>
        <p:nvSpPr>
          <p:cNvPr id="15" name="矩形 14"/>
          <p:cNvSpPr>
            <a:spLocks noGrp="1"/>
          </p:cNvSpPr>
          <p:nvPr/>
        </p:nvSpPr>
        <p:spPr>
          <a:xfrm>
            <a:off x="1562100" y="4743450"/>
            <a:ext cx="9677400" cy="9525"/>
          </a:xfrm>
          <a:prstGeom prst="rect">
            <a:avLst/>
          </a:prstGeom>
          <a:solidFill>
            <a:srgbClr val="CDD7E1"/>
          </a:solidFill>
          <a:ln w="0">
            <a:solidFill>
              <a:srgbClr val="CDD7E1"/>
            </a:solidFill>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174240" y="1833880"/>
            <a:ext cx="8103870" cy="3234690"/>
          </a:xfrm>
        </p:spPr>
        <p:txBody>
          <a:bodyPr/>
          <a:lstStyle/>
          <a:p>
            <a:pPr marL="0" indent="0" algn="ctr" fontAlgn="auto">
              <a:lnSpc>
                <a:spcPct val="150000"/>
              </a:lnSpc>
            </a:pPr>
            <a:r>
              <a:rPr lang="en-US" altLang="en-US" kern="0" dirty="0">
                <a:ln>
                  <a:noFill/>
                  <a:prstDash val="sysDot"/>
                </a:ln>
                <a:solidFill>
                  <a:schemeClr val="tx1">
                    <a:lumMod val="85000"/>
                    <a:lumOff val="15000"/>
                  </a:schemeClr>
                </a:solidFill>
                <a:latin typeface="+mn-ea"/>
                <a:ea typeface="+mn-ea"/>
                <a:sym typeface="+mn-ea"/>
              </a:rPr>
              <a:t>3. Legal Documents</a:t>
            </a:r>
            <a:endParaRPr lang="en-US" altLang="en-US" kern="0" dirty="0">
              <a:ln>
                <a:noFill/>
                <a:prstDash val="sysDot"/>
              </a:ln>
              <a:solidFill>
                <a:schemeClr val="tx1">
                  <a:lumMod val="85000"/>
                  <a:lumOff val="15000"/>
                </a:schemeClr>
              </a:solidFill>
              <a:latin typeface="+mn-ea"/>
              <a:ea typeface="+mn-ea"/>
              <a:sym typeface="+mn-ea"/>
            </a:endParaRPr>
          </a:p>
        </p:txBody>
      </p:sp>
      <p:sp>
        <p:nvSpPr>
          <p:cNvPr id="12" name="任意多边形: 形状 9"/>
          <p:cNvSpPr/>
          <p:nvPr>
            <p:custDataLst>
              <p:tags r:id="rId2"/>
            </p:custDataLst>
          </p:nvPr>
        </p:nvSpPr>
        <p:spPr>
          <a:xfrm rot="5400000">
            <a:off x="1639570" y="1515110"/>
            <a:ext cx="716280" cy="14605"/>
          </a:xfrm>
          <a:custGeom>
            <a:avLst/>
            <a:gdLst>
              <a:gd name="connsiteX0" fmla="*/ -24 w 476250"/>
              <a:gd name="connsiteY0" fmla="*/ 26 h 9525"/>
              <a:gd name="connsiteX1" fmla="*/ 476226 w 476250"/>
              <a:gd name="connsiteY1" fmla="*/ 26 h 9525"/>
            </a:gdLst>
            <a:ahLst/>
            <a:cxnLst>
              <a:cxn ang="0">
                <a:pos x="connsiteX0" y="connsiteY0"/>
              </a:cxn>
              <a:cxn ang="0">
                <a:pos x="connsiteX1" y="connsiteY1"/>
              </a:cxn>
            </a:cxnLst>
            <a:rect l="l" t="t" r="r" b="b"/>
            <a:pathLst>
              <a:path w="476250" h="9525">
                <a:moveTo>
                  <a:pt x="-24" y="26"/>
                </a:moveTo>
                <a:lnTo>
                  <a:pt x="476226" y="26"/>
                </a:lnTo>
              </a:path>
            </a:pathLst>
          </a:custGeom>
          <a:ln w="19050" cap="flat">
            <a:solidFill>
              <a:schemeClr val="accent1"/>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3" name="任意多边形: 形状 10"/>
          <p:cNvSpPr/>
          <p:nvPr>
            <p:custDataLst>
              <p:tags r:id="rId3"/>
            </p:custDataLst>
          </p:nvPr>
        </p:nvSpPr>
        <p:spPr>
          <a:xfrm rot="5400000">
            <a:off x="1801495" y="1515110"/>
            <a:ext cx="716280" cy="14605"/>
          </a:xfrm>
          <a:custGeom>
            <a:avLst/>
            <a:gdLst>
              <a:gd name="connsiteX0" fmla="*/ -24 w 476250"/>
              <a:gd name="connsiteY0" fmla="*/ 26 h 9525"/>
              <a:gd name="connsiteX1" fmla="*/ 476226 w 476250"/>
              <a:gd name="connsiteY1" fmla="*/ 26 h 9525"/>
            </a:gdLst>
            <a:ahLst/>
            <a:cxnLst>
              <a:cxn ang="0">
                <a:pos x="connsiteX0" y="connsiteY0"/>
              </a:cxn>
              <a:cxn ang="0">
                <a:pos x="connsiteX1" y="connsiteY1"/>
              </a:cxn>
            </a:cxnLst>
            <a:rect l="l" t="t" r="r" b="b"/>
            <a:pathLst>
              <a:path w="476250" h="9525">
                <a:moveTo>
                  <a:pt x="-24" y="26"/>
                </a:moveTo>
                <a:lnTo>
                  <a:pt x="476226" y="26"/>
                </a:lnTo>
              </a:path>
            </a:pathLst>
          </a:custGeom>
          <a:ln w="19050" cap="flat">
            <a:solidFill>
              <a:schemeClr val="accent3"/>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4" name="任意多边形: 形状 11"/>
          <p:cNvSpPr/>
          <p:nvPr>
            <p:custDataLst>
              <p:tags r:id="rId4"/>
            </p:custDataLst>
          </p:nvPr>
        </p:nvSpPr>
        <p:spPr>
          <a:xfrm flipV="1">
            <a:off x="1678940" y="1343660"/>
            <a:ext cx="9109075" cy="68580"/>
          </a:xfrm>
          <a:custGeom>
            <a:avLst/>
            <a:gdLst>
              <a:gd name="connsiteX0" fmla="*/ 0 w 5274310"/>
              <a:gd name="connsiteY0" fmla="*/ 0 h 8255"/>
              <a:gd name="connsiteX1" fmla="*/ 5274310 w 5274310"/>
              <a:gd name="connsiteY1" fmla="*/ 0 h 8255"/>
            </a:gdLst>
            <a:ahLst/>
            <a:cxnLst>
              <a:cxn ang="0">
                <a:pos x="connsiteX0" y="connsiteY0"/>
              </a:cxn>
              <a:cxn ang="0">
                <a:pos x="connsiteX1" y="connsiteY1"/>
              </a:cxn>
            </a:cxnLst>
            <a:rect l="l" t="t" r="r" b="b"/>
            <a:pathLst>
              <a:path w="5274310" h="8255">
                <a:moveTo>
                  <a:pt x="0" y="0"/>
                </a:moveTo>
                <a:lnTo>
                  <a:pt x="5274310" y="0"/>
                </a:lnTo>
              </a:path>
            </a:pathLst>
          </a:custGeom>
          <a:ln w="16564" cap="flat">
            <a:solidFill>
              <a:schemeClr val="tx1">
                <a:lumMod val="85000"/>
                <a:lumOff val="15000"/>
              </a:schemeClr>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6" name="任意多边形: 形状 6"/>
          <p:cNvSpPr/>
          <p:nvPr>
            <p:custDataLst>
              <p:tags r:id="rId5"/>
            </p:custDataLst>
          </p:nvPr>
        </p:nvSpPr>
        <p:spPr>
          <a:xfrm rot="5400000">
            <a:off x="10079990" y="5329555"/>
            <a:ext cx="716280" cy="14605"/>
          </a:xfrm>
          <a:custGeom>
            <a:avLst/>
            <a:gdLst>
              <a:gd name="connsiteX0" fmla="*/ -24 w 476250"/>
              <a:gd name="connsiteY0" fmla="*/ 26 h 9525"/>
              <a:gd name="connsiteX1" fmla="*/ 476226 w 476250"/>
              <a:gd name="connsiteY1" fmla="*/ 26 h 9525"/>
            </a:gdLst>
            <a:ahLst/>
            <a:cxnLst>
              <a:cxn ang="0">
                <a:pos x="connsiteX0" y="connsiteY0"/>
              </a:cxn>
              <a:cxn ang="0">
                <a:pos x="connsiteX1" y="connsiteY1"/>
              </a:cxn>
            </a:cxnLst>
            <a:rect l="l" t="t" r="r" b="b"/>
            <a:pathLst>
              <a:path w="476250" h="9525">
                <a:moveTo>
                  <a:pt x="-24" y="26"/>
                </a:moveTo>
                <a:lnTo>
                  <a:pt x="476226" y="26"/>
                </a:lnTo>
              </a:path>
            </a:pathLst>
          </a:custGeom>
          <a:ln w="19050" cap="flat">
            <a:solidFill>
              <a:schemeClr val="accent1"/>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7" name="任意多边形: 形状 7"/>
          <p:cNvSpPr/>
          <p:nvPr>
            <p:custDataLst>
              <p:tags r:id="rId6"/>
            </p:custDataLst>
          </p:nvPr>
        </p:nvSpPr>
        <p:spPr>
          <a:xfrm rot="5400000">
            <a:off x="9927590" y="5329555"/>
            <a:ext cx="716280" cy="14605"/>
          </a:xfrm>
          <a:custGeom>
            <a:avLst/>
            <a:gdLst>
              <a:gd name="connsiteX0" fmla="*/ -24 w 476250"/>
              <a:gd name="connsiteY0" fmla="*/ 26 h 9525"/>
              <a:gd name="connsiteX1" fmla="*/ 476226 w 476250"/>
              <a:gd name="connsiteY1" fmla="*/ 26 h 9525"/>
            </a:gdLst>
            <a:ahLst/>
            <a:cxnLst>
              <a:cxn ang="0">
                <a:pos x="connsiteX0" y="connsiteY0"/>
              </a:cxn>
              <a:cxn ang="0">
                <a:pos x="connsiteX1" y="connsiteY1"/>
              </a:cxn>
            </a:cxnLst>
            <a:rect l="l" t="t" r="r" b="b"/>
            <a:pathLst>
              <a:path w="476250" h="9525">
                <a:moveTo>
                  <a:pt x="-24" y="26"/>
                </a:moveTo>
                <a:lnTo>
                  <a:pt x="476226" y="26"/>
                </a:lnTo>
              </a:path>
            </a:pathLst>
          </a:custGeom>
          <a:ln w="19050" cap="flat">
            <a:solidFill>
              <a:schemeClr val="accent3"/>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8" name="任意多边形: 形状 8"/>
          <p:cNvSpPr/>
          <p:nvPr>
            <p:custDataLst>
              <p:tags r:id="rId7"/>
            </p:custDataLst>
          </p:nvPr>
        </p:nvSpPr>
        <p:spPr>
          <a:xfrm flipV="1">
            <a:off x="1678940" y="5336540"/>
            <a:ext cx="9109075" cy="68580"/>
          </a:xfrm>
          <a:custGeom>
            <a:avLst/>
            <a:gdLst>
              <a:gd name="connsiteX0" fmla="*/ 0 w 5274310"/>
              <a:gd name="connsiteY0" fmla="*/ 0 h 8255"/>
              <a:gd name="connsiteX1" fmla="*/ 5274310 w 5274310"/>
              <a:gd name="connsiteY1" fmla="*/ 0 h 8255"/>
            </a:gdLst>
            <a:ahLst/>
            <a:cxnLst>
              <a:cxn ang="0">
                <a:pos x="connsiteX0" y="connsiteY0"/>
              </a:cxn>
              <a:cxn ang="0">
                <a:pos x="connsiteX1" y="connsiteY1"/>
              </a:cxn>
            </a:cxnLst>
            <a:rect l="l" t="t" r="r" b="b"/>
            <a:pathLst>
              <a:path w="5274310" h="8255">
                <a:moveTo>
                  <a:pt x="0" y="0"/>
                </a:moveTo>
                <a:lnTo>
                  <a:pt x="5274310" y="0"/>
                </a:lnTo>
              </a:path>
            </a:pathLst>
          </a:custGeom>
          <a:ln w="16564" cap="flat">
            <a:solidFill>
              <a:schemeClr val="tx1">
                <a:lumMod val="85000"/>
                <a:lumOff val="15000"/>
              </a:schemeClr>
            </a:solid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3" name="灯片编号占位符 2"/>
          <p:cNvSpPr>
            <a:spLocks noGrp="1"/>
          </p:cNvSpPr>
          <p:nvPr>
            <p:ph type="sldNum" sz="quarter" idx="12"/>
          </p:nvPr>
        </p:nvSpPr>
        <p:spPr/>
        <p:txBody>
          <a:bodyPr/>
          <a:p>
            <a:fld id="{B27598C9-416F-4E92-9218-6C29B4DE6BD8}" type="slidenum">
              <a:rPr lang="zh-CN" altLang="en-US" smtClean="0"/>
            </a:fld>
            <a:endParaRPr lang="zh-CN" altLang="en-US"/>
          </a:p>
        </p:txBody>
      </p:sp>
    </p:spTree>
    <p:custDataLst>
      <p:tags r:id="rId8"/>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4675" y="0"/>
            <a:ext cx="11388437" cy="1030778"/>
          </a:xfrm>
        </p:spPr>
        <p:txBody>
          <a:bodyPr>
            <a:noAutofit/>
          </a:bodyPr>
          <a:lstStyle/>
          <a:p>
            <a:r>
              <a:rPr lang="en-US" altLang="zh-CN" sz="2800" b="1" dirty="0"/>
              <a:t>3.1 Opinions of the Supreme People’s Court on the Lawful Adjudication of Disputes Involving Artificial Intelligence (2026)</a:t>
            </a:r>
            <a:endParaRPr lang="zh-CN" altLang="en-US" sz="2800" b="1" dirty="0"/>
          </a:p>
        </p:txBody>
      </p:sp>
      <p:sp>
        <p:nvSpPr>
          <p:cNvPr id="3" name="内容占位符 2"/>
          <p:cNvSpPr>
            <a:spLocks noGrp="1"/>
          </p:cNvSpPr>
          <p:nvPr>
            <p:ph idx="1"/>
          </p:nvPr>
        </p:nvSpPr>
        <p:spPr>
          <a:xfrm>
            <a:off x="277090" y="1263535"/>
            <a:ext cx="11632277" cy="5647111"/>
          </a:xfrm>
        </p:spPr>
        <p:txBody>
          <a:bodyPr>
            <a:normAutofit/>
          </a:bodyPr>
          <a:lstStyle/>
          <a:p>
            <a:pPr marL="0" indent="0">
              <a:buNone/>
            </a:pPr>
            <a:r>
              <a:rPr lang="en-US" altLang="zh-CN" sz="2200" b="1" dirty="0"/>
              <a:t>Principles: </a:t>
            </a:r>
            <a:r>
              <a:rPr lang="en-US" altLang="zh-CN" sz="2200" dirty="0"/>
              <a:t>people-centered, supporting industry innovation, and upholding security red lines against the abuse of technology</a:t>
            </a:r>
            <a:endParaRPr lang="en-US" altLang="zh-CN" sz="2200" dirty="0"/>
          </a:p>
          <a:p>
            <a:pPr marL="0" indent="0">
              <a:buNone/>
            </a:pPr>
            <a:r>
              <a:rPr lang="en-US" altLang="zh-CN" sz="2200" b="1" dirty="0"/>
              <a:t>(III) </a:t>
            </a:r>
            <a:r>
              <a:rPr lang="en-US" altLang="zh-CN" sz="2200" dirty="0"/>
              <a:t>Accurately Grasp the </a:t>
            </a:r>
            <a:r>
              <a:rPr lang="en-US" altLang="zh-CN" sz="2200" b="1" dirty="0"/>
              <a:t>Principles of Liability for Artificial Intelligence-Related Infringements</a:t>
            </a:r>
            <a:r>
              <a:rPr lang="en-US" altLang="zh-CN" sz="2200" dirty="0"/>
              <a:t>. Accurately apply the relevant provisions of the Civil Code, the Personal Information Protection Law, the Product Quality Law, the Road Traffic Safety Law, and other relevant laws to legally determine the legal liability arising from the infringement of civil rights through artificial intelligence. </a:t>
            </a:r>
            <a:r>
              <a:rPr lang="en-US" altLang="zh-CN" sz="2200" u="sng" dirty="0"/>
              <a:t>Where the law does not explicitly stipulate the application of no-fault liability or presumed fault liability, </a:t>
            </a:r>
            <a:r>
              <a:rPr lang="en-US" altLang="zh-CN" sz="2200" b="1" u="sng" dirty="0"/>
              <a:t>the principle of fault liability </a:t>
            </a:r>
            <a:r>
              <a:rPr lang="en-US" altLang="zh-CN" sz="2200" u="sng" dirty="0"/>
              <a:t>stipulated in Article 1165, Paragraph 1 of the Civil Code should be used to determine whether the actor bears tort liability</a:t>
            </a:r>
            <a:r>
              <a:rPr lang="en-US" altLang="zh-CN" sz="2200" dirty="0"/>
              <a:t>. In judging whether the actor is at fault and the degree of fault, </a:t>
            </a:r>
            <a:r>
              <a:rPr lang="en-US" altLang="zh-CN" sz="2200" u="sng" dirty="0"/>
              <a:t>comprehensive consideration should be given to factors such as the specific scenario of the artificial intelligence application, its degree of autonomy, technological and information transparency, potential risks and scope of impact, the measures and technical possibilities taken by artificial intelligence developers, providers, and other relevant entities to prevent and reduce artificial intelligence infringements, and the ability of artificial intelligence users to foresee and control the potential damage caused by tortious acts committed using artificial intelligence technology</a:t>
            </a:r>
            <a:r>
              <a:rPr lang="en-US" altLang="zh-CN" sz="2200" dirty="0"/>
              <a:t>.</a:t>
            </a:r>
            <a:endParaRPr lang="en-US" altLang="zh-CN" sz="2200" dirty="0"/>
          </a:p>
          <a:p>
            <a:pPr marL="0" indent="0">
              <a:buNone/>
            </a:pPr>
            <a:endParaRPr lang="zh-CN" altLang="en-US" sz="2200" dirty="0"/>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71549" y="136526"/>
            <a:ext cx="11382895" cy="1038340"/>
          </a:xfrm>
        </p:spPr>
        <p:txBody>
          <a:bodyPr>
            <a:noAutofit/>
          </a:bodyPr>
          <a:lstStyle/>
          <a:p>
            <a:r>
              <a:rPr lang="en-US" altLang="zh-CN" sz="2800" b="1" dirty="0"/>
              <a:t>3.1 Opinions of the Supreme People’s Court on the Lawful Adjudication of Disputes Involving Artificial Intelligence (2026)</a:t>
            </a:r>
            <a:endParaRPr lang="zh-CN" altLang="en-US" sz="2800" b="1" dirty="0"/>
          </a:p>
        </p:txBody>
      </p:sp>
      <p:sp>
        <p:nvSpPr>
          <p:cNvPr id="3" name="内容占位符 2"/>
          <p:cNvSpPr>
            <a:spLocks noGrp="1"/>
          </p:cNvSpPr>
          <p:nvPr>
            <p:ph idx="1"/>
          </p:nvPr>
        </p:nvSpPr>
        <p:spPr>
          <a:xfrm>
            <a:off x="387350" y="1234440"/>
            <a:ext cx="11607165" cy="5624195"/>
          </a:xfrm>
        </p:spPr>
        <p:txBody>
          <a:bodyPr>
            <a:normAutofit fontScale="85000" lnSpcReduction="10000"/>
          </a:bodyPr>
          <a:lstStyle/>
          <a:p>
            <a:pPr marL="0" indent="0" fontAlgn="auto">
              <a:lnSpc>
                <a:spcPct val="100000"/>
              </a:lnSpc>
              <a:buNone/>
            </a:pPr>
            <a:r>
              <a:rPr lang="en-US" altLang="zh-CN" b="1" dirty="0"/>
              <a:t>(VII) </a:t>
            </a:r>
            <a:r>
              <a:rPr lang="en-US" altLang="zh-CN" dirty="0"/>
              <a:t>Prudently determine the </a:t>
            </a:r>
            <a:r>
              <a:rPr lang="en-US" altLang="zh-CN" b="1" dirty="0"/>
              <a:t>tort liability </a:t>
            </a:r>
            <a:r>
              <a:rPr lang="en-US" altLang="zh-CN" dirty="0"/>
              <a:t>of generative artificial intelligence service providers. If content automatically generated by generative artificial intelligence infringes upon the reputation rights, privacy rights, or other personality rights of others, and the generative </a:t>
            </a:r>
            <a:r>
              <a:rPr lang="en-US" altLang="zh-CN" b="1" dirty="0"/>
              <a:t>artificial intelligence service</a:t>
            </a:r>
            <a:r>
              <a:rPr lang="en-US" altLang="zh-CN" dirty="0"/>
              <a:t> </a:t>
            </a:r>
            <a:r>
              <a:rPr lang="en-US" altLang="zh-CN" b="1" dirty="0"/>
              <a:t>provider fails to take necessary measures</a:t>
            </a:r>
            <a:r>
              <a:rPr lang="en-US" altLang="zh-CN" dirty="0"/>
              <a:t>, such as ceasing the generation of infringing content, </a:t>
            </a:r>
            <a:r>
              <a:rPr lang="en-US" altLang="zh-CN" dirty="0">
                <a:highlight>
                  <a:srgbClr val="FFFF00"/>
                </a:highlight>
              </a:rPr>
              <a:t>after being notified by the rights holder</a:t>
            </a:r>
            <a:r>
              <a:rPr lang="en-US" altLang="zh-CN" dirty="0"/>
              <a:t>, it shall bear tort liability for the resulting damages in accordance with the law. The notification shall include preliminary evidence of the infringement and the true identity information of the rights holder. If a </a:t>
            </a:r>
            <a:r>
              <a:rPr lang="en-US" altLang="zh-CN" b="1" dirty="0"/>
              <a:t>network user </a:t>
            </a:r>
            <a:r>
              <a:rPr lang="en-US" altLang="zh-CN" dirty="0"/>
              <a:t>maliciously induces generative artificial intelligence to generate infringing content and causes harm to others by inputting infringing prompts, the network user shall bear tort liability in accordance with the law; if, </a:t>
            </a:r>
            <a:r>
              <a:rPr lang="en-US" altLang="zh-CN" dirty="0">
                <a:highlight>
                  <a:srgbClr val="FFFF00"/>
                </a:highlight>
              </a:rPr>
              <a:t>after being notified</a:t>
            </a:r>
            <a:r>
              <a:rPr lang="en-US" altLang="zh-CN" dirty="0"/>
              <a:t> by the rights holder, the generative artificial </a:t>
            </a:r>
            <a:r>
              <a:rPr lang="en-US" altLang="zh-CN" b="1" dirty="0"/>
              <a:t>intelligence service provider </a:t>
            </a:r>
            <a:r>
              <a:rPr lang="en-US" altLang="zh-CN" dirty="0"/>
              <a:t>fails to take necessary measures, such as ceasing the generation of infringing content and blocking relevant generation instructions, and the rights holder requests the </a:t>
            </a:r>
            <a:r>
              <a:rPr lang="en-US" altLang="zh-CN" b="1" dirty="0"/>
              <a:t>network user and the generative artificial intelligence service provider</a:t>
            </a:r>
            <a:r>
              <a:rPr lang="en-US" altLang="zh-CN" dirty="0"/>
              <a:t> to bear civil liability in accordance with Article 1195 of the Civil Code, the people’s court shall support such a request in accordance with the law.</a:t>
            </a:r>
            <a:endParaRPr lang="en-US" altLang="zh-CN" dirty="0"/>
          </a:p>
          <a:p>
            <a:endParaRPr lang="zh-CN" altLang="en-US" dirty="0"/>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b="1" dirty="0"/>
              <a:t>3.2 </a:t>
            </a:r>
            <a:r>
              <a:rPr lang="zh-CN" altLang="zh-CN" sz="2800" b="1" dirty="0"/>
              <a:t>Measures for Identification of Artificial Intelligence-Generated Synthetic Contents</a:t>
            </a:r>
            <a:r>
              <a:rPr lang="en-US" altLang="zh-CN" sz="2800" b="1" dirty="0"/>
              <a:t> (2025)</a:t>
            </a:r>
            <a:endParaRPr lang="zh-CN" altLang="en-US" sz="2800" dirty="0"/>
          </a:p>
        </p:txBody>
      </p:sp>
      <p:sp>
        <p:nvSpPr>
          <p:cNvPr id="3" name="内容占位符 2"/>
          <p:cNvSpPr>
            <a:spLocks noGrp="1"/>
          </p:cNvSpPr>
          <p:nvPr>
            <p:ph idx="1"/>
          </p:nvPr>
        </p:nvSpPr>
        <p:spPr>
          <a:xfrm>
            <a:off x="679450" y="1825625"/>
            <a:ext cx="10674350" cy="4351655"/>
          </a:xfrm>
        </p:spPr>
        <p:txBody>
          <a:bodyPr>
            <a:normAutofit/>
          </a:bodyPr>
          <a:lstStyle/>
          <a:p>
            <a:r>
              <a:rPr lang="en-US" altLang="zh-CN" sz="2400" b="1" dirty="0"/>
              <a:t>Article 4 </a:t>
            </a:r>
            <a:r>
              <a:rPr lang="en-US" altLang="zh-CN" sz="2400" dirty="0"/>
              <a:t>Where the generated synthetic services provided by service providers fall under the circumstances of paragraph 1 of Article 17 of the Provisions on the Administration of Deep Synthesis of Internet-based Information Services, explicit </a:t>
            </a:r>
            <a:r>
              <a:rPr lang="en-US" altLang="zh-CN" sz="2400" b="1" dirty="0"/>
              <a:t>identification</a:t>
            </a:r>
            <a:r>
              <a:rPr lang="en-US" altLang="zh-CN" sz="2400" dirty="0"/>
              <a:t>s shall be added to generated synthetic content in accordance with the following requirements:...</a:t>
            </a:r>
            <a:endParaRPr lang="zh-CN" altLang="en-US" sz="2400" dirty="0"/>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b="1" dirty="0"/>
              <a:t>3.3 </a:t>
            </a:r>
            <a:r>
              <a:rPr lang="zh-CN" altLang="zh-CN" sz="2800" b="1" dirty="0"/>
              <a:t>Interim Measures for the Administration of Generative Artificial Intelligence Services</a:t>
            </a:r>
            <a:r>
              <a:rPr lang="en-US" altLang="zh-CN" sz="2800" b="1" dirty="0"/>
              <a:t> (2023)</a:t>
            </a:r>
            <a:endParaRPr lang="zh-CN" altLang="en-US" sz="2800" dirty="0"/>
          </a:p>
        </p:txBody>
      </p:sp>
      <p:sp>
        <p:nvSpPr>
          <p:cNvPr id="3" name="内容占位符 2"/>
          <p:cNvSpPr>
            <a:spLocks noGrp="1"/>
          </p:cNvSpPr>
          <p:nvPr>
            <p:ph idx="1"/>
          </p:nvPr>
        </p:nvSpPr>
        <p:spPr/>
        <p:txBody>
          <a:bodyPr>
            <a:normAutofit/>
          </a:bodyPr>
          <a:lstStyle/>
          <a:p>
            <a:r>
              <a:rPr lang="en-US" altLang="zh-CN" sz="2400" dirty="0"/>
              <a:t>Art. 4(1) – (4): no illegal or harmful output</a:t>
            </a:r>
            <a:endParaRPr lang="en-US" altLang="zh-CN" sz="2400" dirty="0"/>
          </a:p>
          <a:p>
            <a:r>
              <a:rPr lang="en-US" altLang="zh-CN" sz="2400" dirty="0"/>
              <a:t>Art. 4(5):  to make generative AI services more transparent and generated content more accurate and reliable</a:t>
            </a:r>
            <a:endParaRPr lang="en-US" altLang="zh-CN" sz="2400" dirty="0"/>
          </a:p>
          <a:p>
            <a:endParaRPr lang="zh-CN" altLang="en-US" sz="2400" dirty="0"/>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5513" y="136525"/>
            <a:ext cx="10888287" cy="1554163"/>
          </a:xfrm>
        </p:spPr>
        <p:txBody>
          <a:bodyPr>
            <a:normAutofit/>
          </a:bodyPr>
          <a:lstStyle/>
          <a:p>
            <a:r>
              <a:rPr lang="en-US" altLang="zh-CN" sz="2800" b="1" dirty="0"/>
              <a:t>3.4 Provisions on the Administration of Deep Synthesis of Internet-Based Information Services (2022)</a:t>
            </a:r>
            <a:endParaRPr lang="zh-CN" altLang="en-US" sz="2800" b="1" dirty="0"/>
          </a:p>
        </p:txBody>
      </p:sp>
      <p:sp>
        <p:nvSpPr>
          <p:cNvPr id="3" name="内容占位符 2"/>
          <p:cNvSpPr>
            <a:spLocks noGrp="1"/>
          </p:cNvSpPr>
          <p:nvPr>
            <p:ph idx="1"/>
          </p:nvPr>
        </p:nvSpPr>
        <p:spPr>
          <a:xfrm>
            <a:off x="532015" y="1690688"/>
            <a:ext cx="10821785" cy="4486275"/>
          </a:xfrm>
        </p:spPr>
        <p:txBody>
          <a:bodyPr>
            <a:normAutofit/>
          </a:bodyPr>
          <a:lstStyle/>
          <a:p>
            <a:pPr marL="0" indent="0">
              <a:buNone/>
            </a:pPr>
            <a:r>
              <a:rPr lang="en-US" altLang="zh-CN" sz="2200" dirty="0"/>
              <a:t>Article 6 No organization or individual may use deep synthesis services to produce, reproduce, publish, or disseminate information prohibited by laws and administrative regulations, or use deep synthesis services to engage in activities prohibited by laws and administrative regulations, such as those endangering national security and interest, damaging the national image, infringing on public interest, disrupting economic and social order, and infringing on the legitimate rights and interests of others.</a:t>
            </a:r>
            <a:endParaRPr lang="en-US" altLang="zh-CN" sz="2200" dirty="0"/>
          </a:p>
          <a:p>
            <a:pPr marL="0" indent="0">
              <a:buNone/>
            </a:pPr>
            <a:r>
              <a:rPr lang="en-US" altLang="zh-CN" sz="2200" dirty="0"/>
              <a:t>Deep synthesis service providers and users shall not use deep synthesis services to produce, reproduce, publish, or disseminate false news information. For any effort to reprint the news information produced and released based on the deep synthesis services, the news information released by the Internet-based news information source entity shall be reprinted according to the law.</a:t>
            </a:r>
            <a:endParaRPr lang="zh-CN" altLang="en-US" sz="2200" dirty="0"/>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Conclusion</a:t>
            </a:r>
            <a:endParaRPr lang="zh-CN" altLang="en-US" b="1" dirty="0"/>
          </a:p>
        </p:txBody>
      </p:sp>
      <p:sp>
        <p:nvSpPr>
          <p:cNvPr id="3" name="内容占位符 2"/>
          <p:cNvSpPr>
            <a:spLocks noGrp="1"/>
          </p:cNvSpPr>
          <p:nvPr>
            <p:ph idx="1"/>
          </p:nvPr>
        </p:nvSpPr>
        <p:spPr/>
        <p:txBody>
          <a:bodyPr>
            <a:normAutofit fontScale="77500" lnSpcReduction="20000"/>
          </a:bodyPr>
          <a:lstStyle/>
          <a:p>
            <a:pPr>
              <a:lnSpc>
                <a:spcPct val="150000"/>
              </a:lnSpc>
              <a:buFont typeface="Wingdings" panose="05000000000000000000" pitchFamily="2" charset="2"/>
              <a:buChar char="ü"/>
            </a:pPr>
            <a:r>
              <a:rPr lang="en-US" altLang="zh-CN" sz="2400" dirty="0"/>
              <a:t>China has adopted a four-tier framework for addressing AI hallucinations: (1) prevention, (2) labelling, (3) correction, and (4) remedies for infringement. </a:t>
            </a:r>
            <a:endParaRPr lang="en-US" altLang="zh-CN" sz="2400" dirty="0"/>
          </a:p>
          <a:p>
            <a:pPr>
              <a:lnSpc>
                <a:spcPct val="150000"/>
              </a:lnSpc>
              <a:buFont typeface="Wingdings" panose="05000000000000000000" pitchFamily="2" charset="2"/>
              <a:buChar char="ü"/>
            </a:pPr>
            <a:r>
              <a:rPr lang="en-US" altLang="zh-CN" sz="2400" dirty="0"/>
              <a:t>The most directly applicable legal bases are Articles 4, 7, and 14 of the </a:t>
            </a:r>
            <a:r>
              <a:rPr lang="en-US" altLang="zh-CN" sz="2400" b="1" dirty="0"/>
              <a:t>Interim Measures for the Management of Generative Artificial Intelligence Services</a:t>
            </a:r>
            <a:r>
              <a:rPr lang="en-US" altLang="zh-CN" sz="2400" dirty="0"/>
              <a:t>, and Articles 3, 7, 8, and 19 of the </a:t>
            </a:r>
            <a:r>
              <a:rPr lang="en-US" altLang="zh-CN" sz="2400" b="1" dirty="0"/>
              <a:t>Supreme People’s Court’s 2026 Opinions</a:t>
            </a:r>
            <a:r>
              <a:rPr lang="en-US" altLang="zh-CN" sz="2400" dirty="0"/>
              <a:t>. </a:t>
            </a:r>
            <a:endParaRPr lang="en-US" altLang="zh-CN" sz="2400" dirty="0"/>
          </a:p>
          <a:p>
            <a:pPr>
              <a:lnSpc>
                <a:spcPct val="150000"/>
              </a:lnSpc>
              <a:buFont typeface="Wingdings" panose="05000000000000000000" pitchFamily="2" charset="2"/>
              <a:buChar char="ü"/>
            </a:pPr>
            <a:r>
              <a:rPr lang="en-US" altLang="zh-CN" sz="2400" dirty="0"/>
              <a:t>Merely providing an incorrect answer does not, in itself, constitute a violation of law.</a:t>
            </a:r>
            <a:endParaRPr lang="en-US" altLang="zh-CN" sz="2400" dirty="0"/>
          </a:p>
          <a:p>
            <a:pPr>
              <a:lnSpc>
                <a:spcPct val="150000"/>
              </a:lnSpc>
              <a:buFont typeface="Wingdings" panose="05000000000000000000" pitchFamily="2" charset="2"/>
              <a:buChar char="ü"/>
            </a:pPr>
            <a:r>
              <a:rPr lang="en-US" altLang="zh-CN" sz="2400" dirty="0"/>
              <a:t>Administrative, civil, or even criminal liability may arise only where the erroneous content is unlawful or harmful, infringes the rights and interests of an identifiable person or entity, misleads consumers, or where the service provider fails to fulfil its reasonable duties of prevention and correction.</a:t>
            </a:r>
            <a:endParaRPr lang="en-US" altLang="zh-CN" sz="2400" dirty="0"/>
          </a:p>
          <a:p>
            <a:pPr marL="0" indent="0">
              <a:buNone/>
            </a:pPr>
            <a:endParaRPr lang="zh-CN" altLang="en-US" dirty="0"/>
          </a:p>
        </p:txBody>
      </p:sp>
      <p:sp>
        <p:nvSpPr>
          <p:cNvPr id="4" name="灯片编号占位符 3"/>
          <p:cNvSpPr>
            <a:spLocks noGrp="1"/>
          </p:cNvSpPr>
          <p:nvPr>
            <p:ph type="sldNum" sz="quarter" idx="12"/>
          </p:nvPr>
        </p:nvSpPr>
        <p:spPr/>
        <p:txBody>
          <a:bodyPr/>
          <a:lstStyle/>
          <a:p>
            <a:fld id="{B27598C9-416F-4E92-9218-6C29B4DE6BD8}" type="slidenum">
              <a:rPr lang="zh-CN" altLang="en-US" smtClean="0"/>
            </a:fld>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a:spLocks noGrp="1"/>
          </p:cNvSpPr>
          <p:nvPr/>
        </p:nvSpPr>
        <p:spPr>
          <a:xfrm>
            <a:off x="864524" y="1668087"/>
            <a:ext cx="10489276" cy="45088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6600" dirty="0">
                <a:solidFill>
                  <a:schemeClr val="tx1"/>
                </a:solidFill>
              </a:rPr>
              <a:t>Thank you!</a:t>
            </a:r>
            <a:endParaRPr lang="en-US" altLang="zh-CN" sz="6600" dirty="0">
              <a:solidFill>
                <a:schemeClr val="tx1"/>
              </a:solidFill>
            </a:endParaRPr>
          </a:p>
          <a:p>
            <a:pPr marL="0" indent="0" algn="ctr">
              <a:buNone/>
            </a:pPr>
            <a:endParaRPr lang="en-US" altLang="zh-CN" dirty="0">
              <a:solidFill>
                <a:schemeClr val="tx1"/>
              </a:solidFill>
            </a:endParaRPr>
          </a:p>
          <a:p>
            <a:pPr marL="0" indent="0" algn="ctr">
              <a:buNone/>
            </a:pPr>
            <a:r>
              <a:rPr lang="en-US" altLang="zh-CN" dirty="0">
                <a:solidFill>
                  <a:schemeClr val="tx1"/>
                </a:solidFill>
              </a:rPr>
              <a:t>FEI Xiuyan</a:t>
            </a:r>
            <a:endParaRPr lang="en-US" altLang="zh-CN" dirty="0">
              <a:solidFill>
                <a:schemeClr val="tx1"/>
              </a:solidFill>
            </a:endParaRPr>
          </a:p>
          <a:p>
            <a:pPr marL="0" indent="0" algn="ctr">
              <a:buNone/>
            </a:pPr>
            <a:r>
              <a:rPr lang="en-US" altLang="zh-CN" dirty="0">
                <a:solidFill>
                  <a:schemeClr val="tx1"/>
                </a:solidFill>
              </a:rPr>
              <a:t>Email: Xiuyan.fei@ecupl.edu.cn</a:t>
            </a:r>
            <a:endParaRPr lang="en-US" altLang="zh-CN" dirty="0">
              <a:solidFill>
                <a:schemeClr val="tx1"/>
              </a:solidFill>
            </a:endParaRPr>
          </a:p>
        </p:txBody>
      </p:sp>
      <p:sp>
        <p:nvSpPr>
          <p:cNvPr id="3" name="灯片编号占位符 3"/>
          <p:cNvSpPr>
            <a:spLocks noGrp="1"/>
          </p:cNvSpPr>
          <p:nvPr>
            <p:ph type="sldNum" sz="quarter" idx="12"/>
          </p:nvPr>
        </p:nvSpPr>
        <p:spPr/>
        <p:txBody>
          <a:bodyPr/>
          <a:p>
            <a:fld id="{B27598C9-416F-4E92-9218-6C29B4DE6BD8}" type="slidenum">
              <a:rPr lang="zh-CN" altLang="en-US" smtClean="0"/>
            </a:fld>
            <a:endParaRPr lang="zh-CN" alt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1. </a:t>
            </a:r>
            <a:r>
              <a:rPr lang="zh-CN" altLang="zh-CN" b="1" dirty="0"/>
              <a:t>Liang v An Artificial Intelligence Company</a:t>
            </a:r>
            <a:endParaRPr lang="zh-CN" altLang="en-US" dirty="0"/>
          </a:p>
        </p:txBody>
      </p:sp>
      <p:pic>
        <p:nvPicPr>
          <p:cNvPr id="5" name="内容占位符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766157" y="2228982"/>
            <a:ext cx="10515600" cy="31234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1.1 </a:t>
            </a:r>
            <a:r>
              <a:rPr sz="2550" b="1" dirty="0">
                <a:solidFill>
                  <a:srgbClr val="102A43"/>
                </a:solidFill>
                <a:latin typeface="Bitstream Charter"/>
                <a:ea typeface="Bitstream Charter"/>
                <a:cs typeface="Bitstream Charter"/>
              </a:rPr>
              <a:t>Factual sequence</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4" name="椭圆 3"/>
          <p:cNvSpPr>
            <a:spLocks noGrp="1"/>
          </p:cNvSpPr>
          <p:nvPr/>
        </p:nvSpPr>
        <p:spPr>
          <a:xfrm>
            <a:off x="876300" y="2686050"/>
            <a:ext cx="685800" cy="685800"/>
          </a:xfrm>
          <a:prstGeom prst="ellipse">
            <a:avLst/>
          </a:prstGeom>
          <a:solidFill>
            <a:srgbClr val="EAF2F8"/>
          </a:solidFill>
          <a:ln w="19050">
            <a:solidFill>
              <a:srgbClr val="2B6CB0"/>
            </a:solidFill>
            <a:prstDash val="solid"/>
          </a:ln>
        </p:spPr>
        <p:txBody>
          <a:bodyPr lIns="0" tIns="0" rIns="0" bIns="0" anchor="ctr">
            <a:noAutofit/>
          </a:bodyPr>
          <a:lstStyle/>
          <a:p>
            <a:pPr algn="ctr">
              <a:lnSpc>
                <a:spcPct val="104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1</a:t>
            </a:r>
            <a:endParaRPr sz="2025" b="1">
              <a:solidFill>
                <a:srgbClr val="102A43"/>
              </a:solidFill>
              <a:latin typeface="Bitstream Charter"/>
              <a:ea typeface="Bitstream Charter"/>
              <a:cs typeface="Bitstream Charter"/>
            </a:endParaRPr>
          </a:p>
        </p:txBody>
      </p:sp>
      <p:sp>
        <p:nvSpPr>
          <p:cNvPr id="5" name="矩形 4"/>
          <p:cNvSpPr>
            <a:spLocks noGrp="1"/>
          </p:cNvSpPr>
          <p:nvPr/>
        </p:nvSpPr>
        <p:spPr>
          <a:xfrm>
            <a:off x="400050" y="3619500"/>
            <a:ext cx="1638300" cy="323850"/>
          </a:xfrm>
          <a:prstGeom prst="rect">
            <a:avLst/>
          </a:prstGeom>
          <a:noFill/>
          <a:ln w="0">
            <a:noFill/>
          </a:ln>
        </p:spPr>
        <p:txBody>
          <a:bodyPr lIns="0" tIns="0" rIns="0" bIns="0" anchor="t">
            <a:noAutofit/>
          </a:bodyPr>
          <a:lstStyle/>
          <a:p>
            <a:pPr algn="ctr">
              <a:lnSpc>
                <a:spcPct val="108000"/>
              </a:lnSpc>
              <a:buNone/>
              <a:defRPr sz="1500" b="1">
                <a:solidFill>
                  <a:srgbClr val="102A43"/>
                </a:solidFill>
                <a:latin typeface="Bitstream Charter"/>
                <a:ea typeface="Bitstream Charter"/>
                <a:cs typeface="Bitstream Charter"/>
              </a:defRPr>
            </a:pPr>
            <a:r>
              <a:rPr sz="1500" b="1">
                <a:solidFill>
                  <a:srgbClr val="102A43"/>
                </a:solidFill>
                <a:latin typeface="Bitstream Charter"/>
                <a:ea typeface="Bitstream Charter"/>
                <a:cs typeface="Bitstream Charter"/>
              </a:rPr>
              <a:t>Admissions inquiry</a:t>
            </a:r>
            <a:endParaRPr sz="1500" b="1">
              <a:solidFill>
                <a:srgbClr val="102A43"/>
              </a:solidFill>
              <a:latin typeface="Bitstream Charter"/>
              <a:ea typeface="Bitstream Charter"/>
              <a:cs typeface="Bitstream Charter"/>
            </a:endParaRPr>
          </a:p>
        </p:txBody>
      </p:sp>
      <p:sp>
        <p:nvSpPr>
          <p:cNvPr id="6" name="矩形 5"/>
          <p:cNvSpPr>
            <a:spLocks noGrp="1"/>
          </p:cNvSpPr>
          <p:nvPr/>
        </p:nvSpPr>
        <p:spPr>
          <a:xfrm>
            <a:off x="361950" y="4038600"/>
            <a:ext cx="1714500" cy="1047750"/>
          </a:xfrm>
          <a:prstGeom prst="rect">
            <a:avLst/>
          </a:prstGeom>
          <a:noFill/>
          <a:ln w="0">
            <a:noFill/>
          </a:ln>
        </p:spPr>
        <p:txBody>
          <a:bodyPr lIns="0" tIns="0" rIns="0" bIns="0" anchor="t">
            <a:noAutofit/>
          </a:bodyPr>
          <a:lstStyle/>
          <a:p>
            <a:pPr algn="ctr">
              <a:lnSpc>
                <a:spcPct val="108000"/>
              </a:lnSpc>
              <a:buNone/>
              <a:defRPr sz="1315" b="0">
                <a:solidFill>
                  <a:srgbClr val="5B6770"/>
                </a:solidFill>
                <a:latin typeface="Bitstream Charter"/>
                <a:ea typeface="Bitstream Charter"/>
                <a:cs typeface="Bitstream Charter"/>
              </a:defRPr>
            </a:pPr>
            <a:r>
              <a:rPr sz="1315" b="0" dirty="0">
                <a:solidFill>
                  <a:srgbClr val="5B6770"/>
                </a:solidFill>
                <a:latin typeface="Bitstream Charter"/>
                <a:ea typeface="Bitstream Charter"/>
                <a:cs typeface="Bitstream Charter"/>
              </a:rPr>
              <a:t>Liang asked about a Yunnan vocational college.</a:t>
            </a:r>
            <a:endParaRPr sz="1315" b="0" dirty="0">
              <a:solidFill>
                <a:srgbClr val="5B6770"/>
              </a:solidFill>
              <a:latin typeface="Bitstream Charter"/>
              <a:ea typeface="Bitstream Charter"/>
              <a:cs typeface="Bitstream Charter"/>
            </a:endParaRPr>
          </a:p>
        </p:txBody>
      </p:sp>
      <p:sp>
        <p:nvSpPr>
          <p:cNvPr id="7" name="椭圆 6"/>
          <p:cNvSpPr>
            <a:spLocks noGrp="1"/>
          </p:cNvSpPr>
          <p:nvPr/>
        </p:nvSpPr>
        <p:spPr>
          <a:xfrm>
            <a:off x="3105150" y="2686050"/>
            <a:ext cx="685800" cy="685800"/>
          </a:xfrm>
          <a:prstGeom prst="ellipse">
            <a:avLst/>
          </a:prstGeom>
          <a:solidFill>
            <a:srgbClr val="EAF2F8"/>
          </a:solidFill>
          <a:ln w="19050">
            <a:solidFill>
              <a:srgbClr val="2B6CB0"/>
            </a:solidFill>
            <a:prstDash val="solid"/>
          </a:ln>
        </p:spPr>
        <p:txBody>
          <a:bodyPr lIns="0" tIns="0" rIns="0" bIns="0" anchor="ctr">
            <a:noAutofit/>
          </a:bodyPr>
          <a:lstStyle/>
          <a:p>
            <a:pPr algn="ctr">
              <a:lnSpc>
                <a:spcPct val="104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2</a:t>
            </a:r>
            <a:endParaRPr sz="2025" b="1">
              <a:solidFill>
                <a:srgbClr val="102A43"/>
              </a:solidFill>
              <a:latin typeface="Bitstream Charter"/>
              <a:ea typeface="Bitstream Charter"/>
              <a:cs typeface="Bitstream Charter"/>
            </a:endParaRPr>
          </a:p>
        </p:txBody>
      </p:sp>
      <p:sp>
        <p:nvSpPr>
          <p:cNvPr id="8" name="矩形 7"/>
          <p:cNvSpPr>
            <a:spLocks noGrp="1"/>
          </p:cNvSpPr>
          <p:nvPr/>
        </p:nvSpPr>
        <p:spPr>
          <a:xfrm>
            <a:off x="2628900" y="3619500"/>
            <a:ext cx="1638300" cy="323850"/>
          </a:xfrm>
          <a:prstGeom prst="rect">
            <a:avLst/>
          </a:prstGeom>
          <a:noFill/>
          <a:ln w="0">
            <a:noFill/>
          </a:ln>
        </p:spPr>
        <p:txBody>
          <a:bodyPr lIns="0" tIns="0" rIns="0" bIns="0" anchor="t">
            <a:noAutofit/>
          </a:bodyPr>
          <a:lstStyle/>
          <a:p>
            <a:pPr algn="ctr">
              <a:lnSpc>
                <a:spcPct val="108000"/>
              </a:lnSpc>
              <a:buNone/>
              <a:defRPr sz="1500" b="1">
                <a:solidFill>
                  <a:srgbClr val="102A43"/>
                </a:solidFill>
                <a:latin typeface="Bitstream Charter"/>
                <a:ea typeface="Bitstream Charter"/>
                <a:cs typeface="Bitstream Charter"/>
              </a:defRPr>
            </a:pPr>
            <a:r>
              <a:rPr sz="1500" b="1">
                <a:solidFill>
                  <a:srgbClr val="102A43"/>
                </a:solidFill>
                <a:latin typeface="Bitstream Charter"/>
                <a:ea typeface="Bitstream Charter"/>
                <a:cs typeface="Bitstream Charter"/>
              </a:rPr>
              <a:t>False campus</a:t>
            </a:r>
            <a:endParaRPr sz="1500" b="1">
              <a:solidFill>
                <a:srgbClr val="102A43"/>
              </a:solidFill>
              <a:latin typeface="Bitstream Charter"/>
              <a:ea typeface="Bitstream Charter"/>
              <a:cs typeface="Bitstream Charter"/>
            </a:endParaRPr>
          </a:p>
        </p:txBody>
      </p:sp>
      <p:sp>
        <p:nvSpPr>
          <p:cNvPr id="9" name="矩形 8"/>
          <p:cNvSpPr>
            <a:spLocks noGrp="1"/>
          </p:cNvSpPr>
          <p:nvPr/>
        </p:nvSpPr>
        <p:spPr>
          <a:xfrm>
            <a:off x="2590800" y="4038600"/>
            <a:ext cx="1714500" cy="1047750"/>
          </a:xfrm>
          <a:prstGeom prst="rect">
            <a:avLst/>
          </a:prstGeom>
          <a:noFill/>
          <a:ln w="0">
            <a:noFill/>
          </a:ln>
        </p:spPr>
        <p:txBody>
          <a:bodyPr lIns="0" tIns="0" rIns="0" bIns="0" anchor="t">
            <a:noAutofit/>
          </a:bodyPr>
          <a:lstStyle/>
          <a:p>
            <a:pPr algn="ctr">
              <a:lnSpc>
                <a:spcPct val="108000"/>
              </a:lnSpc>
              <a:buNone/>
              <a:defRPr sz="1315" b="0">
                <a:solidFill>
                  <a:srgbClr val="5B6770"/>
                </a:solidFill>
                <a:latin typeface="Bitstream Charter"/>
                <a:ea typeface="Bitstream Charter"/>
                <a:cs typeface="Bitstream Charter"/>
              </a:defRPr>
            </a:pPr>
            <a:r>
              <a:rPr sz="1315" b="0">
                <a:solidFill>
                  <a:srgbClr val="5B6770"/>
                </a:solidFill>
                <a:latin typeface="Bitstream Charter"/>
                <a:ea typeface="Bitstream Charter"/>
                <a:cs typeface="Bitstream Charter"/>
              </a:rPr>
              <a:t>The model repeatedly invented a Yanglin campus.</a:t>
            </a:r>
            <a:endParaRPr sz="1315" b="0">
              <a:solidFill>
                <a:srgbClr val="5B6770"/>
              </a:solidFill>
              <a:latin typeface="Bitstream Charter"/>
              <a:ea typeface="Bitstream Charter"/>
              <a:cs typeface="Bitstream Charter"/>
            </a:endParaRPr>
          </a:p>
        </p:txBody>
      </p:sp>
      <p:sp>
        <p:nvSpPr>
          <p:cNvPr id="10" name="椭圆 9"/>
          <p:cNvSpPr>
            <a:spLocks noGrp="1"/>
          </p:cNvSpPr>
          <p:nvPr/>
        </p:nvSpPr>
        <p:spPr>
          <a:xfrm>
            <a:off x="5334000" y="2686050"/>
            <a:ext cx="685800" cy="685800"/>
          </a:xfrm>
          <a:prstGeom prst="ellipse">
            <a:avLst/>
          </a:prstGeom>
          <a:solidFill>
            <a:srgbClr val="EAF2F8"/>
          </a:solidFill>
          <a:ln w="19050">
            <a:solidFill>
              <a:srgbClr val="2B6CB0"/>
            </a:solidFill>
            <a:prstDash val="solid"/>
          </a:ln>
        </p:spPr>
        <p:txBody>
          <a:bodyPr lIns="0" tIns="0" rIns="0" bIns="0" anchor="ctr">
            <a:noAutofit/>
          </a:bodyPr>
          <a:lstStyle/>
          <a:p>
            <a:pPr algn="ctr">
              <a:lnSpc>
                <a:spcPct val="104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3</a:t>
            </a:r>
            <a:endParaRPr sz="2025" b="1">
              <a:solidFill>
                <a:srgbClr val="102A43"/>
              </a:solidFill>
              <a:latin typeface="Bitstream Charter"/>
              <a:ea typeface="Bitstream Charter"/>
              <a:cs typeface="Bitstream Charter"/>
            </a:endParaRPr>
          </a:p>
        </p:txBody>
      </p:sp>
      <p:sp>
        <p:nvSpPr>
          <p:cNvPr id="11" name="矩形 10"/>
          <p:cNvSpPr>
            <a:spLocks noGrp="1"/>
          </p:cNvSpPr>
          <p:nvPr/>
        </p:nvSpPr>
        <p:spPr>
          <a:xfrm>
            <a:off x="4857750" y="3619500"/>
            <a:ext cx="1638300" cy="323850"/>
          </a:xfrm>
          <a:prstGeom prst="rect">
            <a:avLst/>
          </a:prstGeom>
          <a:noFill/>
          <a:ln w="0">
            <a:noFill/>
          </a:ln>
        </p:spPr>
        <p:txBody>
          <a:bodyPr lIns="0" tIns="0" rIns="0" bIns="0" anchor="t">
            <a:noAutofit/>
          </a:bodyPr>
          <a:lstStyle/>
          <a:p>
            <a:pPr algn="ctr">
              <a:lnSpc>
                <a:spcPct val="108000"/>
              </a:lnSpc>
              <a:buNone/>
              <a:defRPr sz="1500" b="1">
                <a:solidFill>
                  <a:srgbClr val="102A43"/>
                </a:solidFill>
                <a:latin typeface="Bitstream Charter"/>
                <a:ea typeface="Bitstream Charter"/>
                <a:cs typeface="Bitstream Charter"/>
              </a:defRPr>
            </a:pPr>
            <a:r>
              <a:rPr sz="1500" b="1">
                <a:solidFill>
                  <a:srgbClr val="102A43"/>
                </a:solidFill>
                <a:latin typeface="Bitstream Charter"/>
                <a:ea typeface="Bitstream Charter"/>
                <a:cs typeface="Bitstream Charter"/>
              </a:rPr>
              <a:t>User challenge</a:t>
            </a:r>
            <a:endParaRPr sz="1500" b="1">
              <a:solidFill>
                <a:srgbClr val="102A43"/>
              </a:solidFill>
              <a:latin typeface="Bitstream Charter"/>
              <a:ea typeface="Bitstream Charter"/>
              <a:cs typeface="Bitstream Charter"/>
            </a:endParaRPr>
          </a:p>
        </p:txBody>
      </p:sp>
      <p:sp>
        <p:nvSpPr>
          <p:cNvPr id="12" name="矩形 11"/>
          <p:cNvSpPr>
            <a:spLocks noGrp="1"/>
          </p:cNvSpPr>
          <p:nvPr/>
        </p:nvSpPr>
        <p:spPr>
          <a:xfrm>
            <a:off x="4819650" y="4038600"/>
            <a:ext cx="1714500" cy="1047750"/>
          </a:xfrm>
          <a:prstGeom prst="rect">
            <a:avLst/>
          </a:prstGeom>
          <a:noFill/>
          <a:ln w="0">
            <a:noFill/>
          </a:ln>
        </p:spPr>
        <p:txBody>
          <a:bodyPr lIns="0" tIns="0" rIns="0" bIns="0" anchor="t">
            <a:noAutofit/>
          </a:bodyPr>
          <a:lstStyle/>
          <a:p>
            <a:pPr algn="ctr">
              <a:lnSpc>
                <a:spcPct val="108000"/>
              </a:lnSpc>
              <a:buNone/>
              <a:defRPr sz="1315" b="0">
                <a:solidFill>
                  <a:srgbClr val="5B6770"/>
                </a:solidFill>
                <a:latin typeface="Bitstream Charter"/>
                <a:ea typeface="Bitstream Charter"/>
                <a:cs typeface="Bitstream Charter"/>
              </a:defRPr>
            </a:pPr>
            <a:r>
              <a:rPr sz="1315" b="0">
                <a:solidFill>
                  <a:srgbClr val="5B6770"/>
                </a:solidFill>
                <a:latin typeface="Bitstream Charter"/>
                <a:ea typeface="Bitstream Charter"/>
                <a:cs typeface="Bitstream Charter"/>
              </a:rPr>
              <a:t>Liang disputed the answer and checked official sources.</a:t>
            </a:r>
            <a:endParaRPr sz="1315" b="0">
              <a:solidFill>
                <a:srgbClr val="5B6770"/>
              </a:solidFill>
              <a:latin typeface="Bitstream Charter"/>
              <a:ea typeface="Bitstream Charter"/>
              <a:cs typeface="Bitstream Charter"/>
            </a:endParaRPr>
          </a:p>
        </p:txBody>
      </p:sp>
      <p:sp>
        <p:nvSpPr>
          <p:cNvPr id="13" name="椭圆 12"/>
          <p:cNvSpPr>
            <a:spLocks noGrp="1"/>
          </p:cNvSpPr>
          <p:nvPr/>
        </p:nvSpPr>
        <p:spPr>
          <a:xfrm>
            <a:off x="7562850" y="2686050"/>
            <a:ext cx="685800" cy="685800"/>
          </a:xfrm>
          <a:prstGeom prst="ellipse">
            <a:avLst/>
          </a:prstGeom>
          <a:solidFill>
            <a:srgbClr val="F5EAD3"/>
          </a:solidFill>
          <a:ln w="19050">
            <a:solidFill>
              <a:srgbClr val="C58A24"/>
            </a:solidFill>
            <a:prstDash val="solid"/>
          </a:ln>
        </p:spPr>
        <p:txBody>
          <a:bodyPr lIns="0" tIns="0" rIns="0" bIns="0" anchor="ctr">
            <a:noAutofit/>
          </a:bodyPr>
          <a:lstStyle/>
          <a:p>
            <a:pPr algn="ctr">
              <a:lnSpc>
                <a:spcPct val="104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4</a:t>
            </a:r>
            <a:endParaRPr sz="2025" b="1">
              <a:solidFill>
                <a:srgbClr val="102A43"/>
              </a:solidFill>
              <a:latin typeface="Bitstream Charter"/>
              <a:ea typeface="Bitstream Charter"/>
              <a:cs typeface="Bitstream Charter"/>
            </a:endParaRPr>
          </a:p>
        </p:txBody>
      </p:sp>
      <p:sp>
        <p:nvSpPr>
          <p:cNvPr id="14" name="矩形 13"/>
          <p:cNvSpPr>
            <a:spLocks noGrp="1"/>
          </p:cNvSpPr>
          <p:nvPr/>
        </p:nvSpPr>
        <p:spPr>
          <a:xfrm>
            <a:off x="7086600" y="3619500"/>
            <a:ext cx="1638300" cy="323850"/>
          </a:xfrm>
          <a:prstGeom prst="rect">
            <a:avLst/>
          </a:prstGeom>
          <a:noFill/>
          <a:ln w="0">
            <a:noFill/>
          </a:ln>
        </p:spPr>
        <p:txBody>
          <a:bodyPr lIns="0" tIns="0" rIns="0" bIns="0" anchor="t">
            <a:noAutofit/>
          </a:bodyPr>
          <a:lstStyle/>
          <a:p>
            <a:pPr algn="ctr">
              <a:lnSpc>
                <a:spcPct val="108000"/>
              </a:lnSpc>
              <a:buNone/>
              <a:defRPr sz="1500" b="1">
                <a:solidFill>
                  <a:srgbClr val="102A43"/>
                </a:solidFill>
                <a:latin typeface="Bitstream Charter"/>
                <a:ea typeface="Bitstream Charter"/>
                <a:cs typeface="Bitstream Charter"/>
              </a:defRPr>
            </a:pPr>
            <a:r>
              <a:rPr sz="1500" b="1" dirty="0">
                <a:solidFill>
                  <a:srgbClr val="102A43"/>
                </a:solidFill>
                <a:latin typeface="Bitstream Charter"/>
                <a:ea typeface="Bitstream Charter"/>
                <a:cs typeface="Bitstream Charter"/>
              </a:rPr>
              <a:t>AI compensation</a:t>
            </a:r>
            <a:endParaRPr sz="1500" b="1" dirty="0">
              <a:solidFill>
                <a:srgbClr val="102A43"/>
              </a:solidFill>
              <a:latin typeface="Bitstream Charter"/>
              <a:ea typeface="Bitstream Charter"/>
              <a:cs typeface="Bitstream Charter"/>
            </a:endParaRPr>
          </a:p>
        </p:txBody>
      </p:sp>
      <p:sp>
        <p:nvSpPr>
          <p:cNvPr id="15" name="矩形 14"/>
          <p:cNvSpPr>
            <a:spLocks noGrp="1"/>
          </p:cNvSpPr>
          <p:nvPr/>
        </p:nvSpPr>
        <p:spPr>
          <a:xfrm>
            <a:off x="7048500" y="4038600"/>
            <a:ext cx="1714500" cy="1047750"/>
          </a:xfrm>
          <a:prstGeom prst="rect">
            <a:avLst/>
          </a:prstGeom>
          <a:noFill/>
          <a:ln w="0">
            <a:noFill/>
          </a:ln>
        </p:spPr>
        <p:txBody>
          <a:bodyPr lIns="0" tIns="0" rIns="0" bIns="0" anchor="t">
            <a:noAutofit/>
          </a:bodyPr>
          <a:lstStyle/>
          <a:p>
            <a:pPr algn="ctr">
              <a:lnSpc>
                <a:spcPct val="108000"/>
              </a:lnSpc>
              <a:buNone/>
              <a:defRPr sz="1315" b="0">
                <a:solidFill>
                  <a:srgbClr val="5B6770"/>
                </a:solidFill>
                <a:latin typeface="Bitstream Charter"/>
                <a:ea typeface="Bitstream Charter"/>
                <a:cs typeface="Bitstream Charter"/>
              </a:defRPr>
            </a:pPr>
            <a:r>
              <a:rPr sz="1315" b="0">
                <a:solidFill>
                  <a:srgbClr val="5B6770"/>
                </a:solidFill>
                <a:latin typeface="Bitstream Charter"/>
                <a:ea typeface="Bitstream Charter"/>
                <a:cs typeface="Bitstream Charter"/>
              </a:rPr>
              <a:t>The model offered RMB 5,000, RMB 100,000, and later RMB 150,000.</a:t>
            </a:r>
            <a:endParaRPr sz="1315" b="0">
              <a:solidFill>
                <a:srgbClr val="5B6770"/>
              </a:solidFill>
              <a:latin typeface="Bitstream Charter"/>
              <a:ea typeface="Bitstream Charter"/>
              <a:cs typeface="Bitstream Charter"/>
            </a:endParaRPr>
          </a:p>
        </p:txBody>
      </p:sp>
      <p:sp>
        <p:nvSpPr>
          <p:cNvPr id="16" name="椭圆 15"/>
          <p:cNvSpPr>
            <a:spLocks noGrp="1"/>
          </p:cNvSpPr>
          <p:nvPr/>
        </p:nvSpPr>
        <p:spPr>
          <a:xfrm>
            <a:off x="9791700" y="2686050"/>
            <a:ext cx="685800" cy="685800"/>
          </a:xfrm>
          <a:prstGeom prst="ellipse">
            <a:avLst/>
          </a:prstGeom>
          <a:solidFill>
            <a:srgbClr val="EAF2F8"/>
          </a:solidFill>
          <a:ln w="19050">
            <a:solidFill>
              <a:srgbClr val="2B6CB0"/>
            </a:solidFill>
            <a:prstDash val="solid"/>
          </a:ln>
        </p:spPr>
        <p:txBody>
          <a:bodyPr lIns="0" tIns="0" rIns="0" bIns="0" anchor="ctr">
            <a:noAutofit/>
          </a:bodyPr>
          <a:lstStyle/>
          <a:p>
            <a:pPr algn="ctr">
              <a:lnSpc>
                <a:spcPct val="104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5</a:t>
            </a:r>
            <a:endParaRPr sz="2025" b="1">
              <a:solidFill>
                <a:srgbClr val="102A43"/>
              </a:solidFill>
              <a:latin typeface="Bitstream Charter"/>
              <a:ea typeface="Bitstream Charter"/>
              <a:cs typeface="Bitstream Charter"/>
            </a:endParaRPr>
          </a:p>
        </p:txBody>
      </p:sp>
      <p:sp>
        <p:nvSpPr>
          <p:cNvPr id="17" name="矩形 16"/>
          <p:cNvSpPr>
            <a:spLocks noGrp="1"/>
          </p:cNvSpPr>
          <p:nvPr/>
        </p:nvSpPr>
        <p:spPr>
          <a:xfrm>
            <a:off x="9315450" y="3619500"/>
            <a:ext cx="1638300" cy="323850"/>
          </a:xfrm>
          <a:prstGeom prst="rect">
            <a:avLst/>
          </a:prstGeom>
          <a:noFill/>
          <a:ln w="0">
            <a:noFill/>
          </a:ln>
        </p:spPr>
        <p:txBody>
          <a:bodyPr lIns="0" tIns="0" rIns="0" bIns="0" anchor="t">
            <a:noAutofit/>
          </a:bodyPr>
          <a:lstStyle/>
          <a:p>
            <a:pPr algn="ctr">
              <a:lnSpc>
                <a:spcPct val="108000"/>
              </a:lnSpc>
              <a:buNone/>
              <a:defRPr sz="1500" b="1">
                <a:solidFill>
                  <a:srgbClr val="102A43"/>
                </a:solidFill>
                <a:latin typeface="Bitstream Charter"/>
                <a:ea typeface="Bitstream Charter"/>
                <a:cs typeface="Bitstream Charter"/>
              </a:defRPr>
            </a:pPr>
            <a:r>
              <a:rPr sz="1500" b="1" dirty="0">
                <a:solidFill>
                  <a:srgbClr val="102A43"/>
                </a:solidFill>
                <a:latin typeface="Bitstream Charter"/>
                <a:ea typeface="Bitstream Charter"/>
                <a:cs typeface="Bitstream Charter"/>
              </a:rPr>
              <a:t>Official correction</a:t>
            </a:r>
            <a:endParaRPr sz="1500" b="1" dirty="0">
              <a:solidFill>
                <a:srgbClr val="102A43"/>
              </a:solidFill>
              <a:latin typeface="Bitstream Charter"/>
              <a:ea typeface="Bitstream Charter"/>
              <a:cs typeface="Bitstream Charter"/>
            </a:endParaRPr>
          </a:p>
        </p:txBody>
      </p:sp>
      <p:sp>
        <p:nvSpPr>
          <p:cNvPr id="18" name="矩形 17"/>
          <p:cNvSpPr>
            <a:spLocks noGrp="1"/>
          </p:cNvSpPr>
          <p:nvPr/>
        </p:nvSpPr>
        <p:spPr>
          <a:xfrm>
            <a:off x="9277350" y="4038600"/>
            <a:ext cx="1714500" cy="1047750"/>
          </a:xfrm>
          <a:prstGeom prst="rect">
            <a:avLst/>
          </a:prstGeom>
          <a:noFill/>
          <a:ln w="0">
            <a:noFill/>
          </a:ln>
        </p:spPr>
        <p:txBody>
          <a:bodyPr lIns="0" tIns="0" rIns="0" bIns="0" anchor="t">
            <a:noAutofit/>
          </a:bodyPr>
          <a:lstStyle/>
          <a:p>
            <a:pPr algn="ctr">
              <a:lnSpc>
                <a:spcPct val="108000"/>
              </a:lnSpc>
              <a:buNone/>
              <a:defRPr sz="1315" b="0">
                <a:solidFill>
                  <a:srgbClr val="5B6770"/>
                </a:solidFill>
                <a:latin typeface="Bitstream Charter"/>
                <a:ea typeface="Bitstream Charter"/>
                <a:cs typeface="Bitstream Charter"/>
              </a:defRPr>
            </a:pPr>
            <a:r>
              <a:rPr sz="1315" b="0" dirty="0">
                <a:solidFill>
                  <a:srgbClr val="5B6770"/>
                </a:solidFill>
                <a:latin typeface="Bitstream Charter"/>
                <a:ea typeface="Bitstream Charter"/>
                <a:cs typeface="Bitstream Charter"/>
              </a:rPr>
              <a:t>A school website screen</a:t>
            </a:r>
            <a:r>
              <a:rPr lang="en-US" sz="1315" b="0" dirty="0">
                <a:solidFill>
                  <a:srgbClr val="5B6770"/>
                </a:solidFill>
                <a:latin typeface="Bitstream Charter"/>
                <a:ea typeface="Bitstream Charter"/>
                <a:cs typeface="Bitstream Charter"/>
              </a:rPr>
              <a:t>s</a:t>
            </a:r>
            <a:r>
              <a:rPr sz="1315" b="0" dirty="0">
                <a:solidFill>
                  <a:srgbClr val="5B6770"/>
                </a:solidFill>
                <a:latin typeface="Bitstream Charter"/>
                <a:ea typeface="Bitstream Charter"/>
                <a:cs typeface="Bitstream Charter"/>
              </a:rPr>
              <a:t>hot showed only Chenggong and </a:t>
            </a:r>
            <a:r>
              <a:rPr sz="1315" b="0" dirty="0" err="1">
                <a:solidFill>
                  <a:srgbClr val="5B6770"/>
                </a:solidFill>
                <a:latin typeface="Bitstream Charter"/>
                <a:ea typeface="Bitstream Charter"/>
                <a:cs typeface="Bitstream Charter"/>
              </a:rPr>
              <a:t>Xuefu</a:t>
            </a:r>
            <a:r>
              <a:rPr sz="1315" b="0" dirty="0">
                <a:solidFill>
                  <a:srgbClr val="5B6770"/>
                </a:solidFill>
                <a:latin typeface="Bitstream Charter"/>
                <a:ea typeface="Bitstream Charter"/>
                <a:cs typeface="Bitstream Charter"/>
              </a:rPr>
              <a:t> campuses.</a:t>
            </a:r>
            <a:endParaRPr sz="1315" b="0" dirty="0">
              <a:solidFill>
                <a:srgbClr val="5B6770"/>
              </a:solidFill>
              <a:latin typeface="Bitstream Charter"/>
              <a:ea typeface="Bitstream Charter"/>
              <a:cs typeface="Bitstream Charter"/>
            </a:endParaRPr>
          </a:p>
        </p:txBody>
      </p:sp>
      <p:cxnSp>
        <p:nvCxnSpPr>
          <p:cNvPr id="42" name="直接箭头连接符 41"/>
          <p:cNvCxnSpPr>
            <a:stCxn id="4" idx="6"/>
            <a:endCxn id="7" idx="2"/>
          </p:cNvCxnSpPr>
          <p:nvPr/>
        </p:nvCxnSpPr>
        <p:spPr>
          <a:xfrm>
            <a:off x="1562100" y="3028950"/>
            <a:ext cx="1543050" cy="0"/>
          </a:xfrm>
          <a:prstGeom prst="straightConnector1">
            <a:avLst/>
          </a:prstGeom>
          <a:ln w="19050">
            <a:solidFill>
              <a:srgbClr val="5B6770"/>
            </a:solidFill>
            <a:prstDash val="solid"/>
            <a:tailEnd type="arrow" w="med" len="med"/>
          </a:ln>
        </p:spPr>
      </p:cxnSp>
      <p:cxnSp>
        <p:nvCxnSpPr>
          <p:cNvPr id="43" name="直接箭头连接符 42"/>
          <p:cNvCxnSpPr>
            <a:stCxn id="7" idx="6"/>
            <a:endCxn id="10" idx="2"/>
          </p:cNvCxnSpPr>
          <p:nvPr/>
        </p:nvCxnSpPr>
        <p:spPr>
          <a:xfrm>
            <a:off x="3790950" y="3028950"/>
            <a:ext cx="1543050" cy="0"/>
          </a:xfrm>
          <a:prstGeom prst="straightConnector1">
            <a:avLst/>
          </a:prstGeom>
          <a:ln w="19050">
            <a:solidFill>
              <a:srgbClr val="5B6770"/>
            </a:solidFill>
            <a:prstDash val="solid"/>
            <a:tailEnd type="arrow" w="med" len="med"/>
          </a:ln>
        </p:spPr>
      </p:cxnSp>
      <p:cxnSp>
        <p:nvCxnSpPr>
          <p:cNvPr id="44" name="直接箭头连接符 43"/>
          <p:cNvCxnSpPr>
            <a:stCxn id="10" idx="6"/>
            <a:endCxn id="13" idx="2"/>
          </p:cNvCxnSpPr>
          <p:nvPr/>
        </p:nvCxnSpPr>
        <p:spPr>
          <a:xfrm>
            <a:off x="6019800" y="3028950"/>
            <a:ext cx="1543050" cy="0"/>
          </a:xfrm>
          <a:prstGeom prst="straightConnector1">
            <a:avLst/>
          </a:prstGeom>
          <a:ln w="19050">
            <a:solidFill>
              <a:srgbClr val="5B6770"/>
            </a:solidFill>
            <a:prstDash val="solid"/>
            <a:tailEnd type="arrow" w="med" len="med"/>
          </a:ln>
        </p:spPr>
      </p:cxnSp>
      <p:cxnSp>
        <p:nvCxnSpPr>
          <p:cNvPr id="45" name="直接箭头连接符 44"/>
          <p:cNvCxnSpPr>
            <a:stCxn id="13" idx="6"/>
            <a:endCxn id="16" idx="2"/>
          </p:cNvCxnSpPr>
          <p:nvPr/>
        </p:nvCxnSpPr>
        <p:spPr>
          <a:xfrm>
            <a:off x="8248650" y="3028950"/>
            <a:ext cx="1543050" cy="0"/>
          </a:xfrm>
          <a:prstGeom prst="straightConnector1">
            <a:avLst/>
          </a:prstGeom>
          <a:ln w="19050">
            <a:solidFill>
              <a:srgbClr val="5B6770"/>
            </a:solidFill>
            <a:prstDash val="solid"/>
            <a:tailEnd type="arrow" w="med" len="med"/>
          </a:ln>
        </p:spPr>
      </p:cxnSp>
      <p:sp>
        <p:nvSpPr>
          <p:cNvPr id="23" name="矩形 22"/>
          <p:cNvSpPr>
            <a:spLocks noGrp="1"/>
          </p:cNvSpPr>
          <p:nvPr/>
        </p:nvSpPr>
        <p:spPr>
          <a:xfrm>
            <a:off x="2095500" y="1562100"/>
            <a:ext cx="8001000" cy="571500"/>
          </a:xfrm>
          <a:prstGeom prst="rect">
            <a:avLst/>
          </a:prstGeom>
          <a:noFill/>
          <a:ln w="0">
            <a:noFill/>
          </a:ln>
        </p:spPr>
        <p:txBody>
          <a:bodyPr lIns="0" tIns="0" rIns="0" bIns="0" anchor="t">
            <a:noAutofit/>
          </a:bodyPr>
          <a:lstStyle/>
          <a:p>
            <a:pPr algn="ctr">
              <a:lnSpc>
                <a:spcPct val="108000"/>
              </a:lnSpc>
              <a:buNone/>
              <a:defRPr sz="2025" b="1">
                <a:solidFill>
                  <a:srgbClr val="A43D48"/>
                </a:solidFill>
                <a:latin typeface="Bitstream Charter"/>
                <a:ea typeface="Bitstream Charter"/>
                <a:cs typeface="Bitstream Charter"/>
              </a:defRPr>
            </a:pPr>
            <a:r>
              <a:rPr sz="2025" b="1">
                <a:solidFill>
                  <a:srgbClr val="A43D48"/>
                </a:solidFill>
                <a:latin typeface="Bitstream Charter"/>
                <a:ea typeface="Bitstream Charter"/>
                <a:cs typeface="Bitstream Charter"/>
              </a:rPr>
              <a:t>The model became more confident as its factual basis became less reliable.</a:t>
            </a:r>
            <a:endParaRPr sz="2025" b="1">
              <a:solidFill>
                <a:srgbClr val="A43D48"/>
              </a:solidFill>
              <a:latin typeface="Bitstream Charter"/>
              <a:ea typeface="Bitstream Charter"/>
              <a:cs typeface="Bitstream Chart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 </a:t>
            </a:r>
            <a:r>
              <a:rPr sz="2550" b="1" dirty="0">
                <a:solidFill>
                  <a:srgbClr val="102A43"/>
                </a:solidFill>
                <a:latin typeface="Bitstream Charter"/>
                <a:ea typeface="Bitstream Charter"/>
                <a:cs typeface="Bitstream Charter"/>
              </a:rPr>
              <a:t>Disputed issues</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4</a:t>
            </a:r>
            <a:endParaRPr sz="1125" b="0">
              <a:solidFill>
                <a:srgbClr val="5B6770"/>
              </a:solidFill>
              <a:latin typeface="Bitstream Charter"/>
              <a:ea typeface="Bitstream Charter"/>
              <a:cs typeface="Bitstream Charter"/>
            </a:endParaRPr>
          </a:p>
        </p:txBody>
      </p:sp>
      <p:sp>
        <p:nvSpPr>
          <p:cNvPr id="4" name="矩形 3"/>
          <p:cNvSpPr>
            <a:spLocks noGrp="1"/>
          </p:cNvSpPr>
          <p:nvPr/>
        </p:nvSpPr>
        <p:spPr>
          <a:xfrm>
            <a:off x="762000" y="1485900"/>
            <a:ext cx="742950" cy="514350"/>
          </a:xfrm>
          <a:prstGeom prst="rect">
            <a:avLst/>
          </a:prstGeom>
          <a:noFill/>
          <a:ln w="0">
            <a:noFill/>
          </a:ln>
        </p:spPr>
        <p:txBody>
          <a:bodyPr lIns="0" tIns="0" rIns="0" bIns="0" anchor="t">
            <a:noAutofit/>
          </a:bodyPr>
          <a:lstStyle/>
          <a:p>
            <a:pPr algn="l">
              <a:lnSpc>
                <a:spcPct val="108000"/>
              </a:lnSpc>
              <a:buNone/>
              <a:defRPr sz="2550" b="1">
                <a:solidFill>
                  <a:srgbClr val="2B6CB0"/>
                </a:solidFill>
                <a:latin typeface="Bitstream Charter"/>
                <a:ea typeface="Bitstream Charter"/>
                <a:cs typeface="Bitstream Charter"/>
              </a:defRPr>
            </a:pPr>
            <a:r>
              <a:rPr sz="2550" b="1">
                <a:solidFill>
                  <a:srgbClr val="2B6CB0"/>
                </a:solidFill>
                <a:latin typeface="Bitstream Charter"/>
                <a:ea typeface="Bitstream Charter"/>
                <a:cs typeface="Bitstream Charter"/>
              </a:rPr>
              <a:t>01</a:t>
            </a:r>
            <a:endParaRPr sz="2550" b="1">
              <a:solidFill>
                <a:srgbClr val="2B6CB0"/>
              </a:solidFill>
              <a:latin typeface="Bitstream Charter"/>
              <a:ea typeface="Bitstream Charter"/>
              <a:cs typeface="Bitstream Charter"/>
            </a:endParaRPr>
          </a:p>
        </p:txBody>
      </p:sp>
      <p:sp>
        <p:nvSpPr>
          <p:cNvPr id="5" name="矩形 4"/>
          <p:cNvSpPr>
            <a:spLocks noGrp="1"/>
          </p:cNvSpPr>
          <p:nvPr/>
        </p:nvSpPr>
        <p:spPr>
          <a:xfrm>
            <a:off x="1752600" y="1504950"/>
            <a:ext cx="2428875" cy="323850"/>
          </a:xfrm>
          <a:prstGeom prst="rect">
            <a:avLst/>
          </a:prstGeom>
          <a:noFill/>
          <a:ln w="0">
            <a:noFill/>
          </a:ln>
        </p:spPr>
        <p:txBody>
          <a:bodyPr lIns="0" tIns="0" rIns="0" bIns="0" anchor="t">
            <a:noAutofit/>
          </a:bodyPr>
          <a:lstStyle/>
          <a:p>
            <a:pPr algn="l">
              <a:lnSpc>
                <a:spcPct val="108000"/>
              </a:lnSpc>
              <a:buNone/>
              <a:defRPr sz="1725" b="1">
                <a:solidFill>
                  <a:srgbClr val="102A43"/>
                </a:solidFill>
                <a:latin typeface="Bitstream Charter"/>
                <a:ea typeface="Bitstream Charter"/>
                <a:cs typeface="Bitstream Charter"/>
              </a:defRPr>
            </a:pPr>
            <a:r>
              <a:rPr sz="1725" b="1" dirty="0">
                <a:solidFill>
                  <a:srgbClr val="102A43"/>
                </a:solidFill>
                <a:latin typeface="Bitstream Charter"/>
                <a:ea typeface="Bitstream Charter"/>
                <a:cs typeface="Bitstream Charter"/>
              </a:rPr>
              <a:t>Legal intent</a:t>
            </a:r>
            <a:endParaRPr sz="1725" b="1" dirty="0">
              <a:solidFill>
                <a:srgbClr val="102A43"/>
              </a:solidFill>
              <a:latin typeface="Bitstream Charter"/>
              <a:ea typeface="Bitstream Charter"/>
              <a:cs typeface="Bitstream Charter"/>
            </a:endParaRPr>
          </a:p>
        </p:txBody>
      </p:sp>
      <p:sp>
        <p:nvSpPr>
          <p:cNvPr id="6" name="矩形 5"/>
          <p:cNvSpPr>
            <a:spLocks noGrp="1"/>
          </p:cNvSpPr>
          <p:nvPr/>
        </p:nvSpPr>
        <p:spPr>
          <a:xfrm>
            <a:off x="4362450" y="1504950"/>
            <a:ext cx="6572250" cy="552450"/>
          </a:xfrm>
          <a:prstGeom prst="rect">
            <a:avLst/>
          </a:prstGeom>
          <a:noFill/>
          <a:ln w="0">
            <a:noFill/>
          </a:ln>
        </p:spPr>
        <p:txBody>
          <a:bodyPr lIns="0" tIns="0" rIns="0" bIns="0" anchor="t">
            <a:noAutofit/>
          </a:bodyPr>
          <a:lstStyle/>
          <a:p>
            <a:pPr algn="l">
              <a:lnSpc>
                <a:spcPct val="105000"/>
              </a:lnSpc>
              <a:buNone/>
              <a:defRPr sz="1575" b="0">
                <a:solidFill>
                  <a:srgbClr val="17202A"/>
                </a:solidFill>
                <a:latin typeface="Bitstream Charter"/>
                <a:ea typeface="Bitstream Charter"/>
                <a:cs typeface="Bitstream Charter"/>
              </a:defRPr>
            </a:pPr>
            <a:r>
              <a:rPr sz="1575" b="0">
                <a:solidFill>
                  <a:srgbClr val="17202A"/>
                </a:solidFill>
                <a:latin typeface="Bitstream Charter"/>
                <a:ea typeface="Bitstream Charter"/>
                <a:cs typeface="Bitstream Charter"/>
              </a:rPr>
              <a:t>Can an AI model make a binding promise, or can the provider be bound by its output?</a:t>
            </a:r>
            <a:endParaRPr sz="1575" b="0">
              <a:solidFill>
                <a:srgbClr val="17202A"/>
              </a:solidFill>
              <a:latin typeface="Bitstream Charter"/>
              <a:ea typeface="Bitstream Charter"/>
              <a:cs typeface="Bitstream Charter"/>
            </a:endParaRPr>
          </a:p>
        </p:txBody>
      </p:sp>
      <p:sp>
        <p:nvSpPr>
          <p:cNvPr id="7" name="直接连接符 6"/>
          <p:cNvSpPr>
            <a:spLocks noGrp="1"/>
          </p:cNvSpPr>
          <p:nvPr/>
        </p:nvSpPr>
        <p:spPr>
          <a:xfrm>
            <a:off x="1752600" y="2324100"/>
            <a:ext cx="9182100" cy="0"/>
          </a:xfrm>
          <a:prstGeom prst="line">
            <a:avLst/>
          </a:prstGeom>
          <a:noFill/>
          <a:ln w="9525">
            <a:solidFill>
              <a:srgbClr val="CBD5DF"/>
            </a:solidFill>
            <a:prstDash val="solid"/>
          </a:ln>
        </p:spPr>
      </p:sp>
      <p:sp>
        <p:nvSpPr>
          <p:cNvPr id="8" name="矩形 7"/>
          <p:cNvSpPr>
            <a:spLocks noGrp="1"/>
          </p:cNvSpPr>
          <p:nvPr/>
        </p:nvSpPr>
        <p:spPr>
          <a:xfrm>
            <a:off x="762000" y="2628900"/>
            <a:ext cx="742950" cy="514350"/>
          </a:xfrm>
          <a:prstGeom prst="rect">
            <a:avLst/>
          </a:prstGeom>
          <a:noFill/>
          <a:ln w="0">
            <a:noFill/>
          </a:ln>
        </p:spPr>
        <p:txBody>
          <a:bodyPr lIns="0" tIns="0" rIns="0" bIns="0" anchor="t">
            <a:noAutofit/>
          </a:bodyPr>
          <a:lstStyle/>
          <a:p>
            <a:pPr algn="l">
              <a:lnSpc>
                <a:spcPct val="108000"/>
              </a:lnSpc>
              <a:buNone/>
              <a:defRPr sz="2550" b="1">
                <a:solidFill>
                  <a:srgbClr val="2B6CB0"/>
                </a:solidFill>
                <a:latin typeface="Bitstream Charter"/>
                <a:ea typeface="Bitstream Charter"/>
                <a:cs typeface="Bitstream Charter"/>
              </a:defRPr>
            </a:pPr>
            <a:r>
              <a:rPr sz="2550" b="1">
                <a:solidFill>
                  <a:srgbClr val="2B6CB0"/>
                </a:solidFill>
                <a:latin typeface="Bitstream Charter"/>
                <a:ea typeface="Bitstream Charter"/>
                <a:cs typeface="Bitstream Charter"/>
              </a:rPr>
              <a:t>02</a:t>
            </a:r>
            <a:endParaRPr sz="2550" b="1">
              <a:solidFill>
                <a:srgbClr val="2B6CB0"/>
              </a:solidFill>
              <a:latin typeface="Bitstream Charter"/>
              <a:ea typeface="Bitstream Charter"/>
              <a:cs typeface="Bitstream Charter"/>
            </a:endParaRPr>
          </a:p>
        </p:txBody>
      </p:sp>
      <p:sp>
        <p:nvSpPr>
          <p:cNvPr id="9" name="矩形 8"/>
          <p:cNvSpPr>
            <a:spLocks noGrp="1"/>
          </p:cNvSpPr>
          <p:nvPr/>
        </p:nvSpPr>
        <p:spPr>
          <a:xfrm>
            <a:off x="1752600" y="2647950"/>
            <a:ext cx="2428875" cy="323850"/>
          </a:xfrm>
          <a:prstGeom prst="rect">
            <a:avLst/>
          </a:prstGeom>
          <a:noFill/>
          <a:ln w="0">
            <a:noFill/>
          </a:ln>
        </p:spPr>
        <p:txBody>
          <a:bodyPr lIns="0" tIns="0" rIns="0" bIns="0" anchor="t">
            <a:noAutofit/>
          </a:bodyPr>
          <a:lstStyle/>
          <a:p>
            <a:pPr algn="l">
              <a:lnSpc>
                <a:spcPct val="108000"/>
              </a:lnSpc>
              <a:buNone/>
              <a:defRPr sz="1725" b="1">
                <a:solidFill>
                  <a:srgbClr val="102A43"/>
                </a:solidFill>
                <a:latin typeface="Bitstream Charter"/>
                <a:ea typeface="Bitstream Charter"/>
                <a:cs typeface="Bitstream Charter"/>
              </a:defRPr>
            </a:pPr>
            <a:r>
              <a:rPr sz="1725" b="1" dirty="0">
                <a:solidFill>
                  <a:srgbClr val="102A43"/>
                </a:solidFill>
                <a:latin typeface="Bitstream Charter"/>
                <a:ea typeface="Bitstream Charter"/>
                <a:cs typeface="Bitstream Charter"/>
              </a:rPr>
              <a:t>Liability regime</a:t>
            </a:r>
            <a:endParaRPr sz="1725" b="1" dirty="0">
              <a:solidFill>
                <a:srgbClr val="102A43"/>
              </a:solidFill>
              <a:latin typeface="Bitstream Charter"/>
              <a:ea typeface="Bitstream Charter"/>
              <a:cs typeface="Bitstream Charter"/>
            </a:endParaRPr>
          </a:p>
        </p:txBody>
      </p:sp>
      <p:sp>
        <p:nvSpPr>
          <p:cNvPr id="10" name="矩形 9"/>
          <p:cNvSpPr>
            <a:spLocks noGrp="1"/>
          </p:cNvSpPr>
          <p:nvPr/>
        </p:nvSpPr>
        <p:spPr>
          <a:xfrm>
            <a:off x="4362450" y="2647950"/>
            <a:ext cx="6572250" cy="552450"/>
          </a:xfrm>
          <a:prstGeom prst="rect">
            <a:avLst/>
          </a:prstGeom>
          <a:noFill/>
          <a:ln w="0">
            <a:noFill/>
          </a:ln>
        </p:spPr>
        <p:txBody>
          <a:bodyPr lIns="0" tIns="0" rIns="0" bIns="0" anchor="t">
            <a:noAutofit/>
          </a:bodyPr>
          <a:lstStyle/>
          <a:p>
            <a:pPr algn="l">
              <a:lnSpc>
                <a:spcPct val="105000"/>
              </a:lnSpc>
              <a:buNone/>
              <a:defRPr sz="1575" b="0">
                <a:solidFill>
                  <a:srgbClr val="17202A"/>
                </a:solidFill>
                <a:latin typeface="Bitstream Charter"/>
                <a:ea typeface="Bitstream Charter"/>
                <a:cs typeface="Bitstream Charter"/>
              </a:defRPr>
            </a:pPr>
            <a:r>
              <a:rPr sz="1575" b="0" dirty="0">
                <a:solidFill>
                  <a:srgbClr val="17202A"/>
                </a:solidFill>
                <a:latin typeface="Bitstream Charter"/>
                <a:ea typeface="Bitstream Charter"/>
                <a:cs typeface="Bitstream Charter"/>
              </a:rPr>
              <a:t>Does inaccurate output trigger product liability or ordinary tort liability?</a:t>
            </a:r>
            <a:endParaRPr sz="1575" b="0" dirty="0">
              <a:solidFill>
                <a:srgbClr val="17202A"/>
              </a:solidFill>
              <a:latin typeface="Bitstream Charter"/>
              <a:ea typeface="Bitstream Charter"/>
              <a:cs typeface="Bitstream Charter"/>
            </a:endParaRPr>
          </a:p>
        </p:txBody>
      </p:sp>
      <p:sp>
        <p:nvSpPr>
          <p:cNvPr id="11" name="直接连接符 10"/>
          <p:cNvSpPr>
            <a:spLocks noGrp="1"/>
          </p:cNvSpPr>
          <p:nvPr/>
        </p:nvSpPr>
        <p:spPr>
          <a:xfrm>
            <a:off x="1752600" y="3467100"/>
            <a:ext cx="9182100" cy="0"/>
          </a:xfrm>
          <a:prstGeom prst="line">
            <a:avLst/>
          </a:prstGeom>
          <a:noFill/>
          <a:ln w="9525">
            <a:solidFill>
              <a:srgbClr val="CBD5DF"/>
            </a:solidFill>
            <a:prstDash val="solid"/>
          </a:ln>
        </p:spPr>
      </p:sp>
      <p:sp>
        <p:nvSpPr>
          <p:cNvPr id="12" name="矩形 11"/>
          <p:cNvSpPr>
            <a:spLocks noGrp="1"/>
          </p:cNvSpPr>
          <p:nvPr/>
        </p:nvSpPr>
        <p:spPr>
          <a:xfrm>
            <a:off x="762000" y="3771900"/>
            <a:ext cx="742950" cy="514350"/>
          </a:xfrm>
          <a:prstGeom prst="rect">
            <a:avLst/>
          </a:prstGeom>
          <a:noFill/>
          <a:ln w="0">
            <a:noFill/>
          </a:ln>
        </p:spPr>
        <p:txBody>
          <a:bodyPr lIns="0" tIns="0" rIns="0" bIns="0" anchor="t">
            <a:noAutofit/>
          </a:bodyPr>
          <a:lstStyle/>
          <a:p>
            <a:pPr algn="l">
              <a:lnSpc>
                <a:spcPct val="108000"/>
              </a:lnSpc>
              <a:buNone/>
              <a:defRPr sz="2550" b="1">
                <a:solidFill>
                  <a:srgbClr val="C58A24"/>
                </a:solidFill>
                <a:latin typeface="Bitstream Charter"/>
                <a:ea typeface="Bitstream Charter"/>
                <a:cs typeface="Bitstream Charter"/>
              </a:defRPr>
            </a:pPr>
            <a:r>
              <a:rPr sz="2550" b="1">
                <a:solidFill>
                  <a:srgbClr val="C58A24"/>
                </a:solidFill>
                <a:latin typeface="Bitstream Charter"/>
                <a:ea typeface="Bitstream Charter"/>
                <a:cs typeface="Bitstream Charter"/>
              </a:rPr>
              <a:t>03</a:t>
            </a:r>
            <a:endParaRPr sz="2550" b="1">
              <a:solidFill>
                <a:srgbClr val="C58A24"/>
              </a:solidFill>
              <a:latin typeface="Bitstream Charter"/>
              <a:ea typeface="Bitstream Charter"/>
              <a:cs typeface="Bitstream Charter"/>
            </a:endParaRPr>
          </a:p>
        </p:txBody>
      </p:sp>
      <p:sp>
        <p:nvSpPr>
          <p:cNvPr id="13" name="矩形 12"/>
          <p:cNvSpPr>
            <a:spLocks noGrp="1"/>
          </p:cNvSpPr>
          <p:nvPr/>
        </p:nvSpPr>
        <p:spPr>
          <a:xfrm>
            <a:off x="1752600" y="3790950"/>
            <a:ext cx="2428875" cy="323850"/>
          </a:xfrm>
          <a:prstGeom prst="rect">
            <a:avLst/>
          </a:prstGeom>
          <a:noFill/>
          <a:ln w="0">
            <a:noFill/>
          </a:ln>
        </p:spPr>
        <p:txBody>
          <a:bodyPr lIns="0" tIns="0" rIns="0" bIns="0" anchor="t">
            <a:noAutofit/>
          </a:bodyPr>
          <a:lstStyle/>
          <a:p>
            <a:pPr algn="l">
              <a:lnSpc>
                <a:spcPct val="108000"/>
              </a:lnSpc>
              <a:buNone/>
              <a:defRPr sz="1725" b="1">
                <a:solidFill>
                  <a:srgbClr val="102A43"/>
                </a:solidFill>
                <a:latin typeface="Bitstream Charter"/>
                <a:ea typeface="Bitstream Charter"/>
                <a:cs typeface="Bitstream Charter"/>
              </a:defRPr>
            </a:pPr>
            <a:r>
              <a:rPr sz="1725" b="1" dirty="0">
                <a:solidFill>
                  <a:srgbClr val="102A43"/>
                </a:solidFill>
                <a:latin typeface="Bitstream Charter"/>
                <a:ea typeface="Bitstream Charter"/>
                <a:cs typeface="Bitstream Charter"/>
              </a:rPr>
              <a:t>Provider fault</a:t>
            </a:r>
            <a:endParaRPr sz="1725" b="1" dirty="0">
              <a:solidFill>
                <a:srgbClr val="102A43"/>
              </a:solidFill>
              <a:latin typeface="Bitstream Charter"/>
              <a:ea typeface="Bitstream Charter"/>
              <a:cs typeface="Bitstream Charter"/>
            </a:endParaRPr>
          </a:p>
        </p:txBody>
      </p:sp>
      <p:sp>
        <p:nvSpPr>
          <p:cNvPr id="14" name="矩形 13"/>
          <p:cNvSpPr>
            <a:spLocks noGrp="1"/>
          </p:cNvSpPr>
          <p:nvPr/>
        </p:nvSpPr>
        <p:spPr>
          <a:xfrm>
            <a:off x="4362450" y="3790950"/>
            <a:ext cx="6572250" cy="552450"/>
          </a:xfrm>
          <a:prstGeom prst="rect">
            <a:avLst/>
          </a:prstGeom>
          <a:noFill/>
          <a:ln w="0">
            <a:noFill/>
          </a:ln>
        </p:spPr>
        <p:txBody>
          <a:bodyPr lIns="0" tIns="0" rIns="0" bIns="0" anchor="t">
            <a:noAutofit/>
          </a:bodyPr>
          <a:lstStyle/>
          <a:p>
            <a:pPr algn="l">
              <a:lnSpc>
                <a:spcPct val="105000"/>
              </a:lnSpc>
              <a:buNone/>
              <a:defRPr sz="1575" b="0">
                <a:solidFill>
                  <a:srgbClr val="17202A"/>
                </a:solidFill>
                <a:latin typeface="Bitstream Charter"/>
                <a:ea typeface="Bitstream Charter"/>
                <a:cs typeface="Bitstream Charter"/>
              </a:defRPr>
            </a:pPr>
            <a:r>
              <a:rPr sz="1575" b="0" dirty="0">
                <a:solidFill>
                  <a:srgbClr val="17202A"/>
                </a:solidFill>
                <a:latin typeface="Bitstream Charter"/>
                <a:ea typeface="Bitstream Charter"/>
                <a:cs typeface="Bitstream Charter"/>
              </a:rPr>
              <a:t>What warnings and technical measures define reasonable care?</a:t>
            </a:r>
            <a:endParaRPr sz="1575" b="0" dirty="0">
              <a:solidFill>
                <a:srgbClr val="17202A"/>
              </a:solidFill>
              <a:latin typeface="Bitstream Charter"/>
              <a:ea typeface="Bitstream Charter"/>
              <a:cs typeface="Bitstream Charter"/>
            </a:endParaRPr>
          </a:p>
        </p:txBody>
      </p:sp>
      <p:sp>
        <p:nvSpPr>
          <p:cNvPr id="15" name="直接连接符 14"/>
          <p:cNvSpPr>
            <a:spLocks noGrp="1"/>
          </p:cNvSpPr>
          <p:nvPr/>
        </p:nvSpPr>
        <p:spPr>
          <a:xfrm>
            <a:off x="1752600" y="4610100"/>
            <a:ext cx="9182100" cy="0"/>
          </a:xfrm>
          <a:prstGeom prst="line">
            <a:avLst/>
          </a:prstGeom>
          <a:noFill/>
          <a:ln w="9525">
            <a:solidFill>
              <a:srgbClr val="CBD5DF"/>
            </a:solidFill>
            <a:prstDash val="solid"/>
          </a:ln>
        </p:spPr>
      </p:sp>
      <p:sp>
        <p:nvSpPr>
          <p:cNvPr id="16" name="矩形 15"/>
          <p:cNvSpPr>
            <a:spLocks noGrp="1"/>
          </p:cNvSpPr>
          <p:nvPr/>
        </p:nvSpPr>
        <p:spPr>
          <a:xfrm>
            <a:off x="762000" y="4914900"/>
            <a:ext cx="742950" cy="514350"/>
          </a:xfrm>
          <a:prstGeom prst="rect">
            <a:avLst/>
          </a:prstGeom>
          <a:noFill/>
          <a:ln w="0">
            <a:noFill/>
          </a:ln>
        </p:spPr>
        <p:txBody>
          <a:bodyPr lIns="0" tIns="0" rIns="0" bIns="0" anchor="t">
            <a:noAutofit/>
          </a:bodyPr>
          <a:lstStyle/>
          <a:p>
            <a:pPr algn="l">
              <a:lnSpc>
                <a:spcPct val="108000"/>
              </a:lnSpc>
              <a:buNone/>
              <a:defRPr sz="2550" b="1">
                <a:solidFill>
                  <a:srgbClr val="C58A24"/>
                </a:solidFill>
                <a:latin typeface="Bitstream Charter"/>
                <a:ea typeface="Bitstream Charter"/>
                <a:cs typeface="Bitstream Charter"/>
              </a:defRPr>
            </a:pPr>
            <a:r>
              <a:rPr sz="2550" b="1">
                <a:solidFill>
                  <a:srgbClr val="C58A24"/>
                </a:solidFill>
                <a:latin typeface="Bitstream Charter"/>
                <a:ea typeface="Bitstream Charter"/>
                <a:cs typeface="Bitstream Charter"/>
              </a:rPr>
              <a:t>04</a:t>
            </a:r>
            <a:endParaRPr sz="2550" b="1">
              <a:solidFill>
                <a:srgbClr val="C58A24"/>
              </a:solidFill>
              <a:latin typeface="Bitstream Charter"/>
              <a:ea typeface="Bitstream Charter"/>
              <a:cs typeface="Bitstream Charter"/>
            </a:endParaRPr>
          </a:p>
        </p:txBody>
      </p:sp>
      <p:sp>
        <p:nvSpPr>
          <p:cNvPr id="17" name="矩形 16"/>
          <p:cNvSpPr>
            <a:spLocks noGrp="1"/>
          </p:cNvSpPr>
          <p:nvPr/>
        </p:nvSpPr>
        <p:spPr>
          <a:xfrm>
            <a:off x="1752600" y="4933950"/>
            <a:ext cx="2428875" cy="323850"/>
          </a:xfrm>
          <a:prstGeom prst="rect">
            <a:avLst/>
          </a:prstGeom>
          <a:noFill/>
          <a:ln w="0">
            <a:noFill/>
          </a:ln>
        </p:spPr>
        <p:txBody>
          <a:bodyPr lIns="0" tIns="0" rIns="0" bIns="0" anchor="t">
            <a:noAutofit/>
          </a:bodyPr>
          <a:lstStyle/>
          <a:p>
            <a:pPr algn="l">
              <a:lnSpc>
                <a:spcPct val="108000"/>
              </a:lnSpc>
              <a:buNone/>
              <a:defRPr sz="1725" b="1">
                <a:solidFill>
                  <a:srgbClr val="102A43"/>
                </a:solidFill>
                <a:latin typeface="Bitstream Charter"/>
                <a:ea typeface="Bitstream Charter"/>
                <a:cs typeface="Bitstream Charter"/>
              </a:defRPr>
            </a:pPr>
            <a:r>
              <a:rPr sz="1725" b="1">
                <a:solidFill>
                  <a:srgbClr val="102A43"/>
                </a:solidFill>
                <a:latin typeface="Bitstream Charter"/>
                <a:ea typeface="Bitstream Charter"/>
                <a:cs typeface="Bitstream Charter"/>
              </a:rPr>
              <a:t>Damage and causation</a:t>
            </a:r>
            <a:endParaRPr sz="1725" b="1">
              <a:solidFill>
                <a:srgbClr val="102A43"/>
              </a:solidFill>
              <a:latin typeface="Bitstream Charter"/>
              <a:ea typeface="Bitstream Charter"/>
              <a:cs typeface="Bitstream Charter"/>
            </a:endParaRPr>
          </a:p>
        </p:txBody>
      </p:sp>
      <p:sp>
        <p:nvSpPr>
          <p:cNvPr id="18" name="矩形 17"/>
          <p:cNvSpPr>
            <a:spLocks noGrp="1"/>
          </p:cNvSpPr>
          <p:nvPr/>
        </p:nvSpPr>
        <p:spPr>
          <a:xfrm>
            <a:off x="4362450" y="4933950"/>
            <a:ext cx="6572250" cy="552450"/>
          </a:xfrm>
          <a:prstGeom prst="rect">
            <a:avLst/>
          </a:prstGeom>
          <a:noFill/>
          <a:ln w="0">
            <a:noFill/>
          </a:ln>
        </p:spPr>
        <p:txBody>
          <a:bodyPr lIns="0" tIns="0" rIns="0" bIns="0" anchor="t">
            <a:noAutofit/>
          </a:bodyPr>
          <a:lstStyle/>
          <a:p>
            <a:pPr algn="l">
              <a:lnSpc>
                <a:spcPct val="105000"/>
              </a:lnSpc>
              <a:buNone/>
              <a:defRPr sz="1575" b="0">
                <a:solidFill>
                  <a:srgbClr val="17202A"/>
                </a:solidFill>
                <a:latin typeface="Bitstream Charter"/>
                <a:ea typeface="Bitstream Charter"/>
                <a:cs typeface="Bitstream Charter"/>
              </a:defRPr>
            </a:pPr>
            <a:r>
              <a:rPr sz="1575" b="0">
                <a:solidFill>
                  <a:srgbClr val="17202A"/>
                </a:solidFill>
                <a:latin typeface="Bitstream Charter"/>
                <a:ea typeface="Bitstream Charter"/>
                <a:cs typeface="Bitstream Charter"/>
              </a:rPr>
              <a:t>Did the false answer affect a decision or cause a legally recognized loss?</a:t>
            </a:r>
            <a:endParaRPr sz="1575" b="0">
              <a:solidFill>
                <a:srgbClr val="17202A"/>
              </a:solidFill>
              <a:latin typeface="Bitstream Charter"/>
              <a:ea typeface="Bitstream Charter"/>
              <a:cs typeface="Bitstream Chart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1.2.1 </a:t>
            </a:r>
            <a:r>
              <a:rPr sz="2550" b="1" dirty="0">
                <a:solidFill>
                  <a:srgbClr val="102A43"/>
                </a:solidFill>
                <a:latin typeface="Bitstream Charter"/>
                <a:ea typeface="Bitstream Charter"/>
                <a:cs typeface="Bitstream Charter"/>
              </a:rPr>
              <a:t>Legal personality and attribution</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5</a:t>
            </a:r>
            <a:endParaRPr sz="1125" b="0">
              <a:solidFill>
                <a:srgbClr val="5B6770"/>
              </a:solidFill>
              <a:latin typeface="Bitstream Charter"/>
              <a:ea typeface="Bitstream Charter"/>
              <a:cs typeface="Bitstream Charter"/>
            </a:endParaRPr>
          </a:p>
        </p:txBody>
      </p:sp>
      <p:sp>
        <p:nvSpPr>
          <p:cNvPr id="4" name="矩形 3"/>
          <p:cNvSpPr>
            <a:spLocks noGrp="1"/>
          </p:cNvSpPr>
          <p:nvPr/>
        </p:nvSpPr>
        <p:spPr>
          <a:xfrm>
            <a:off x="1066800" y="1428750"/>
            <a:ext cx="10001250" cy="457200"/>
          </a:xfrm>
          <a:prstGeom prst="rect">
            <a:avLst/>
          </a:prstGeom>
          <a:noFill/>
          <a:ln w="0">
            <a:noFill/>
          </a:ln>
        </p:spPr>
        <p:txBody>
          <a:bodyPr lIns="0" tIns="0" rIns="0" bIns="0" anchor="t">
            <a:noAutofit/>
          </a:bodyPr>
          <a:lstStyle/>
          <a:p>
            <a:pPr algn="ctr">
              <a:lnSpc>
                <a:spcPct val="108000"/>
              </a:lnSpc>
              <a:buNone/>
              <a:defRPr sz="2250" b="1">
                <a:solidFill>
                  <a:srgbClr val="A43D48"/>
                </a:solidFill>
                <a:latin typeface="Bitstream Charter"/>
                <a:ea typeface="Bitstream Charter"/>
                <a:cs typeface="Bitstream Charter"/>
              </a:defRPr>
            </a:pPr>
            <a:r>
              <a:rPr sz="2250" b="1">
                <a:solidFill>
                  <a:srgbClr val="A43D48"/>
                </a:solidFill>
                <a:latin typeface="Bitstream Charter"/>
                <a:ea typeface="Bitstream Charter"/>
                <a:cs typeface="Bitstream Charter"/>
              </a:rPr>
              <a:t>The model could not make its own declaration of intent</a:t>
            </a:r>
            <a:endParaRPr sz="2250" b="1">
              <a:solidFill>
                <a:srgbClr val="A43D48"/>
              </a:solidFill>
              <a:latin typeface="Bitstream Charter"/>
              <a:ea typeface="Bitstream Charter"/>
              <a:cs typeface="Bitstream Charter"/>
            </a:endParaRPr>
          </a:p>
        </p:txBody>
      </p:sp>
      <p:sp>
        <p:nvSpPr>
          <p:cNvPr id="5" name="圆角矩形 4"/>
          <p:cNvSpPr>
            <a:spLocks noGrp="1"/>
          </p:cNvSpPr>
          <p:nvPr/>
        </p:nvSpPr>
        <p:spPr>
          <a:xfrm>
            <a:off x="1047750" y="2724150"/>
            <a:ext cx="2190750" cy="1066800"/>
          </a:xfrm>
          <a:prstGeom prst="roundRect">
            <a:avLst>
              <a:gd name="adj" fmla="val 10714"/>
            </a:avLst>
          </a:prstGeom>
          <a:solidFill>
            <a:srgbClr val="EAF2F8"/>
          </a:solidFill>
          <a:ln w="19050">
            <a:solidFill>
              <a:srgbClr val="2B6CB0"/>
            </a:solidFill>
          </a:ln>
        </p:spPr>
        <p:txBody>
          <a:bodyPr lIns="133350" tIns="95250" rIns="133350" bIns="95250" anchor="ctr">
            <a:noAutofit/>
          </a:bodyPr>
          <a:lstStyle/>
          <a:p>
            <a:pPr algn="ctr">
              <a:lnSpc>
                <a:spcPct val="104000"/>
              </a:lnSpc>
              <a:buNone/>
              <a:defRPr sz="1875" b="1">
                <a:solidFill>
                  <a:srgbClr val="102A43"/>
                </a:solidFill>
                <a:latin typeface="Bitstream Charter"/>
                <a:ea typeface="Bitstream Charter"/>
                <a:cs typeface="Bitstream Charter"/>
              </a:defRPr>
            </a:pPr>
            <a:r>
              <a:rPr sz="1875" b="1">
                <a:solidFill>
                  <a:srgbClr val="102A43"/>
                </a:solidFill>
                <a:latin typeface="Bitstream Charter"/>
                <a:ea typeface="Bitstream Charter"/>
                <a:cs typeface="Bitstream Charter"/>
              </a:rPr>
              <a:t>AI model</a:t>
            </a:r>
            <a:endParaRPr sz="1875" b="1">
              <a:solidFill>
                <a:srgbClr val="102A43"/>
              </a:solidFill>
              <a:latin typeface="Bitstream Charter"/>
              <a:ea typeface="Bitstream Charter"/>
              <a:cs typeface="Bitstream Charter"/>
            </a:endParaRPr>
          </a:p>
          <a:p>
            <a:pPr algn="ctr">
              <a:lnSpc>
                <a:spcPct val="104000"/>
              </a:lnSpc>
              <a:buNone/>
              <a:defRPr sz="1875" b="1">
                <a:solidFill>
                  <a:srgbClr val="102A43"/>
                </a:solidFill>
                <a:latin typeface="Bitstream Charter"/>
                <a:ea typeface="Bitstream Charter"/>
                <a:cs typeface="Bitstream Charter"/>
              </a:defRPr>
            </a:pPr>
            <a:r>
              <a:rPr sz="1875" b="1">
                <a:solidFill>
                  <a:srgbClr val="102A43"/>
                </a:solidFill>
                <a:latin typeface="Bitstream Charter"/>
                <a:ea typeface="Bitstream Charter"/>
                <a:cs typeface="Bitstream Charter"/>
              </a:rPr>
              <a:t>Generated text</a:t>
            </a:r>
            <a:endParaRPr sz="1875" b="1">
              <a:solidFill>
                <a:srgbClr val="102A43"/>
              </a:solidFill>
              <a:latin typeface="Bitstream Charter"/>
              <a:ea typeface="Bitstream Charter"/>
              <a:cs typeface="Bitstream Charter"/>
            </a:endParaRPr>
          </a:p>
        </p:txBody>
      </p:sp>
      <p:sp>
        <p:nvSpPr>
          <p:cNvPr id="6" name="圆角矩形 5"/>
          <p:cNvSpPr>
            <a:spLocks noGrp="1"/>
          </p:cNvSpPr>
          <p:nvPr/>
        </p:nvSpPr>
        <p:spPr>
          <a:xfrm>
            <a:off x="4953000" y="2266950"/>
            <a:ext cx="2381250" cy="1066800"/>
          </a:xfrm>
          <a:prstGeom prst="roundRect">
            <a:avLst>
              <a:gd name="adj" fmla="val 10714"/>
            </a:avLst>
          </a:prstGeom>
          <a:solidFill>
            <a:srgbClr val="F7E8EA"/>
          </a:solidFill>
          <a:ln w="19050">
            <a:solidFill>
              <a:srgbClr val="A43D48"/>
            </a:solidFill>
          </a:ln>
        </p:spPr>
        <p:txBody>
          <a:bodyPr lIns="133350" tIns="95250" rIns="133350" bIns="95250" anchor="ctr">
            <a:noAutofit/>
          </a:bodyPr>
          <a:lstStyle/>
          <a:p>
            <a:pPr algn="ctr">
              <a:lnSpc>
                <a:spcPct val="104000"/>
              </a:lnSpc>
              <a:buNone/>
              <a:defRPr sz="1800" b="1">
                <a:solidFill>
                  <a:srgbClr val="A43D48"/>
                </a:solidFill>
                <a:latin typeface="Bitstream Charter"/>
                <a:ea typeface="Bitstream Charter"/>
                <a:cs typeface="Bitstream Charter"/>
              </a:defRPr>
            </a:pPr>
            <a:r>
              <a:rPr sz="1800" b="1">
                <a:solidFill>
                  <a:srgbClr val="A43D48"/>
                </a:solidFill>
                <a:latin typeface="Bitstream Charter"/>
                <a:ea typeface="Bitstream Charter"/>
                <a:cs typeface="Bitstream Charter"/>
              </a:rPr>
              <a:t>Civil subject?</a:t>
            </a:r>
            <a:endParaRPr sz="1800" b="1">
              <a:solidFill>
                <a:srgbClr val="A43D48"/>
              </a:solidFill>
              <a:latin typeface="Bitstream Charter"/>
              <a:ea typeface="Bitstream Charter"/>
              <a:cs typeface="Bitstream Charter"/>
            </a:endParaRPr>
          </a:p>
          <a:p>
            <a:pPr algn="ctr">
              <a:lnSpc>
                <a:spcPct val="104000"/>
              </a:lnSpc>
              <a:buNone/>
              <a:defRPr sz="1800" b="1">
                <a:solidFill>
                  <a:srgbClr val="A43D48"/>
                </a:solidFill>
                <a:latin typeface="Bitstream Charter"/>
                <a:ea typeface="Bitstream Charter"/>
                <a:cs typeface="Bitstream Charter"/>
              </a:defRPr>
            </a:pPr>
            <a:r>
              <a:rPr sz="1800" b="1">
                <a:solidFill>
                  <a:srgbClr val="A43D48"/>
                </a:solidFill>
                <a:latin typeface="Bitstream Charter"/>
                <a:ea typeface="Bitstream Charter"/>
                <a:cs typeface="Bitstream Charter"/>
              </a:rPr>
              <a:t>No legal personality</a:t>
            </a:r>
            <a:endParaRPr sz="1800" b="1">
              <a:solidFill>
                <a:srgbClr val="A43D48"/>
              </a:solidFill>
              <a:latin typeface="Bitstream Charter"/>
              <a:ea typeface="Bitstream Charter"/>
              <a:cs typeface="Bitstream Charter"/>
            </a:endParaRPr>
          </a:p>
        </p:txBody>
      </p:sp>
      <p:sp>
        <p:nvSpPr>
          <p:cNvPr id="7" name="圆角矩形 6"/>
          <p:cNvSpPr>
            <a:spLocks noGrp="1"/>
          </p:cNvSpPr>
          <p:nvPr/>
        </p:nvSpPr>
        <p:spPr>
          <a:xfrm>
            <a:off x="4953000" y="4057650"/>
            <a:ext cx="2381250" cy="1066800"/>
          </a:xfrm>
          <a:prstGeom prst="roundRect">
            <a:avLst>
              <a:gd name="adj" fmla="val 10714"/>
            </a:avLst>
          </a:prstGeom>
          <a:solidFill>
            <a:srgbClr val="F5EAD3"/>
          </a:solidFill>
          <a:ln w="19050">
            <a:solidFill>
              <a:srgbClr val="C58A24"/>
            </a:solidFill>
          </a:ln>
        </p:spPr>
        <p:txBody>
          <a:bodyPr lIns="133350" tIns="95250" rIns="133350" bIns="95250" anchor="ctr">
            <a:noAutofit/>
          </a:bodyPr>
          <a:lstStyle/>
          <a:p>
            <a:pPr algn="ctr">
              <a:lnSpc>
                <a:spcPct val="104000"/>
              </a:lnSpc>
              <a:buNone/>
              <a:defRPr sz="1650" b="1">
                <a:solidFill>
                  <a:srgbClr val="102A43"/>
                </a:solidFill>
                <a:latin typeface="Bitstream Charter"/>
                <a:ea typeface="Bitstream Charter"/>
                <a:cs typeface="Bitstream Charter"/>
              </a:defRPr>
            </a:pPr>
            <a:r>
              <a:rPr sz="1650" b="1">
                <a:solidFill>
                  <a:srgbClr val="102A43"/>
                </a:solidFill>
                <a:latin typeface="Bitstream Charter"/>
                <a:ea typeface="Bitstream Charter"/>
                <a:cs typeface="Bitstream Charter"/>
              </a:rPr>
              <a:t>Provider adoption?</a:t>
            </a:r>
            <a:endParaRPr sz="1650" b="1">
              <a:solidFill>
                <a:srgbClr val="102A43"/>
              </a:solidFill>
              <a:latin typeface="Bitstream Charter"/>
              <a:ea typeface="Bitstream Charter"/>
              <a:cs typeface="Bitstream Charter"/>
            </a:endParaRPr>
          </a:p>
          <a:p>
            <a:pPr algn="ctr">
              <a:lnSpc>
                <a:spcPct val="104000"/>
              </a:lnSpc>
              <a:buNone/>
              <a:defRPr sz="1650" b="1">
                <a:solidFill>
                  <a:srgbClr val="102A43"/>
                </a:solidFill>
                <a:latin typeface="Bitstream Charter"/>
                <a:ea typeface="Bitstream Charter"/>
                <a:cs typeface="Bitstream Charter"/>
              </a:defRPr>
            </a:pPr>
            <a:r>
              <a:rPr sz="1650" b="1">
                <a:solidFill>
                  <a:srgbClr val="102A43"/>
                </a:solidFill>
                <a:latin typeface="Bitstream Charter"/>
                <a:ea typeface="Bitstream Charter"/>
                <a:cs typeface="Bitstream Charter"/>
              </a:rPr>
              <a:t>No authorization or acceptance</a:t>
            </a:r>
            <a:endParaRPr sz="1650" b="1">
              <a:solidFill>
                <a:srgbClr val="102A43"/>
              </a:solidFill>
              <a:latin typeface="Bitstream Charter"/>
              <a:ea typeface="Bitstream Charter"/>
              <a:cs typeface="Bitstream Charter"/>
            </a:endParaRPr>
          </a:p>
        </p:txBody>
      </p:sp>
      <p:sp>
        <p:nvSpPr>
          <p:cNvPr id="8" name="圆角矩形 7"/>
          <p:cNvSpPr>
            <a:spLocks noGrp="1"/>
          </p:cNvSpPr>
          <p:nvPr/>
        </p:nvSpPr>
        <p:spPr>
          <a:xfrm>
            <a:off x="9048750" y="3162300"/>
            <a:ext cx="2190750" cy="1066800"/>
          </a:xfrm>
          <a:prstGeom prst="roundRect">
            <a:avLst>
              <a:gd name="adj" fmla="val 10714"/>
            </a:avLst>
          </a:prstGeom>
          <a:solidFill>
            <a:srgbClr val="102A43"/>
          </a:solidFill>
          <a:ln w="19050">
            <a:solidFill>
              <a:srgbClr val="102A43"/>
            </a:solidFill>
          </a:ln>
        </p:spPr>
        <p:txBody>
          <a:bodyPr lIns="133350" tIns="95250" rIns="133350" bIns="95250" anchor="ctr">
            <a:noAutofit/>
          </a:bodyPr>
          <a:lstStyle/>
          <a:p>
            <a:pPr algn="ctr">
              <a:lnSpc>
                <a:spcPct val="104000"/>
              </a:lnSpc>
              <a:buNone/>
              <a:defRPr sz="1875" b="1">
                <a:solidFill>
                  <a:srgbClr val="FFFFFF"/>
                </a:solidFill>
                <a:latin typeface="Bitstream Charter"/>
                <a:ea typeface="Bitstream Charter"/>
                <a:cs typeface="Bitstream Charter"/>
              </a:defRPr>
            </a:pPr>
            <a:r>
              <a:rPr sz="1875" b="1">
                <a:solidFill>
                  <a:srgbClr val="FFFFFF"/>
                </a:solidFill>
                <a:latin typeface="Bitstream Charter"/>
                <a:ea typeface="Bitstream Charter"/>
                <a:cs typeface="Bitstream Charter"/>
              </a:rPr>
              <a:t>No binding</a:t>
            </a:r>
            <a:endParaRPr sz="1875" b="1">
              <a:solidFill>
                <a:srgbClr val="FFFFFF"/>
              </a:solidFill>
              <a:latin typeface="Bitstream Charter"/>
              <a:ea typeface="Bitstream Charter"/>
              <a:cs typeface="Bitstream Charter"/>
            </a:endParaRPr>
          </a:p>
          <a:p>
            <a:pPr algn="ctr">
              <a:lnSpc>
                <a:spcPct val="104000"/>
              </a:lnSpc>
              <a:buNone/>
              <a:defRPr sz="1875" b="1">
                <a:solidFill>
                  <a:srgbClr val="FFFFFF"/>
                </a:solidFill>
                <a:latin typeface="Bitstream Charter"/>
                <a:ea typeface="Bitstream Charter"/>
                <a:cs typeface="Bitstream Charter"/>
              </a:defRPr>
            </a:pPr>
            <a:r>
              <a:rPr sz="1875" b="1">
                <a:solidFill>
                  <a:srgbClr val="FFFFFF"/>
                </a:solidFill>
                <a:latin typeface="Bitstream Charter"/>
                <a:ea typeface="Bitstream Charter"/>
                <a:cs typeface="Bitstream Charter"/>
              </a:rPr>
              <a:t>compensation promise</a:t>
            </a:r>
            <a:endParaRPr sz="1875" b="1">
              <a:solidFill>
                <a:srgbClr val="FFFFFF"/>
              </a:solidFill>
              <a:latin typeface="Bitstream Charter"/>
              <a:ea typeface="Bitstream Charter"/>
              <a:cs typeface="Bitstream Charter"/>
            </a:endParaRPr>
          </a:p>
        </p:txBody>
      </p:sp>
      <p:cxnSp>
        <p:nvCxnSpPr>
          <p:cNvPr id="22" name="肘形连接符 21"/>
          <p:cNvCxnSpPr>
            <a:stCxn id="5" idx="3"/>
            <a:endCxn id="6" idx="1"/>
          </p:cNvCxnSpPr>
          <p:nvPr/>
        </p:nvCxnSpPr>
        <p:spPr>
          <a:xfrm flipV="1">
            <a:off x="3238500" y="2800350"/>
            <a:ext cx="1714500" cy="457200"/>
          </a:xfrm>
          <a:prstGeom prst="bentConnector3">
            <a:avLst>
              <a:gd name="adj1" fmla="val 50000"/>
            </a:avLst>
          </a:prstGeom>
          <a:ln w="19050">
            <a:solidFill>
              <a:srgbClr val="5B6770"/>
            </a:solidFill>
            <a:tailEnd type="arrow" w="med" len="med"/>
          </a:ln>
        </p:spPr>
      </p:cxnSp>
      <p:cxnSp>
        <p:nvCxnSpPr>
          <p:cNvPr id="23" name="肘形连接符 22"/>
          <p:cNvCxnSpPr>
            <a:stCxn id="5" idx="3"/>
            <a:endCxn id="7" idx="1"/>
          </p:cNvCxnSpPr>
          <p:nvPr/>
        </p:nvCxnSpPr>
        <p:spPr>
          <a:xfrm>
            <a:off x="3238500" y="3257550"/>
            <a:ext cx="1714500" cy="1333500"/>
          </a:xfrm>
          <a:prstGeom prst="bentConnector3">
            <a:avLst>
              <a:gd name="adj1" fmla="val 50000"/>
            </a:avLst>
          </a:prstGeom>
          <a:ln w="19050">
            <a:solidFill>
              <a:srgbClr val="5B6770"/>
            </a:solidFill>
            <a:tailEnd type="arrow" w="med" len="med"/>
          </a:ln>
        </p:spPr>
      </p:cxnSp>
      <p:cxnSp>
        <p:nvCxnSpPr>
          <p:cNvPr id="24" name="肘形连接符 23"/>
          <p:cNvCxnSpPr>
            <a:stCxn id="6" idx="3"/>
            <a:endCxn id="8" idx="1"/>
          </p:cNvCxnSpPr>
          <p:nvPr/>
        </p:nvCxnSpPr>
        <p:spPr>
          <a:xfrm>
            <a:off x="7334250" y="2800350"/>
            <a:ext cx="1714500" cy="895350"/>
          </a:xfrm>
          <a:prstGeom prst="bentConnector3">
            <a:avLst>
              <a:gd name="adj1" fmla="val 50000"/>
            </a:avLst>
          </a:prstGeom>
          <a:ln w="19050">
            <a:solidFill>
              <a:srgbClr val="5B6770"/>
            </a:solidFill>
            <a:tailEnd type="arrow" w="med" len="med"/>
          </a:ln>
        </p:spPr>
      </p:cxnSp>
      <p:cxnSp>
        <p:nvCxnSpPr>
          <p:cNvPr id="25" name="肘形连接符 24"/>
          <p:cNvCxnSpPr>
            <a:stCxn id="7" idx="3"/>
            <a:endCxn id="8" idx="1"/>
          </p:cNvCxnSpPr>
          <p:nvPr/>
        </p:nvCxnSpPr>
        <p:spPr>
          <a:xfrm flipV="1">
            <a:off x="7334250" y="3695700"/>
            <a:ext cx="1714500" cy="895350"/>
          </a:xfrm>
          <a:prstGeom prst="bentConnector3">
            <a:avLst>
              <a:gd name="adj1" fmla="val 50000"/>
            </a:avLst>
          </a:prstGeom>
          <a:ln w="19050">
            <a:solidFill>
              <a:srgbClr val="5B6770"/>
            </a:solidFill>
            <a:tailEnd type="arrow" w="med" len="med"/>
          </a:ln>
        </p:spPr>
      </p:cxnSp>
      <p:sp>
        <p:nvSpPr>
          <p:cNvPr id="13" name="矩形 12"/>
          <p:cNvSpPr>
            <a:spLocks noGrp="1"/>
          </p:cNvSpPr>
          <p:nvPr/>
        </p:nvSpPr>
        <p:spPr>
          <a:xfrm>
            <a:off x="2247900" y="5600700"/>
            <a:ext cx="7810500" cy="419100"/>
          </a:xfrm>
          <a:prstGeom prst="rect">
            <a:avLst/>
          </a:prstGeom>
          <a:noFill/>
          <a:ln w="0">
            <a:noFill/>
          </a:ln>
        </p:spPr>
        <p:txBody>
          <a:bodyPr lIns="0" tIns="0" rIns="0" bIns="0" anchor="t">
            <a:noAutofit/>
          </a:bodyPr>
          <a:lstStyle/>
          <a:p>
            <a:pPr algn="ctr">
              <a:lnSpc>
                <a:spcPct val="108000"/>
              </a:lnSpc>
              <a:buNone/>
              <a:defRPr sz="1575" b="1">
                <a:solidFill>
                  <a:srgbClr val="2F6B57"/>
                </a:solidFill>
                <a:latin typeface="Bitstream Charter"/>
                <a:ea typeface="Bitstream Charter"/>
                <a:cs typeface="Bitstream Charter"/>
              </a:defRPr>
            </a:pPr>
            <a:r>
              <a:rPr sz="1575" b="1">
                <a:solidFill>
                  <a:srgbClr val="2F6B57"/>
                </a:solidFill>
                <a:latin typeface="Bitstream Charter"/>
                <a:ea typeface="Bitstream Charter"/>
                <a:cs typeface="Bitstream Charter"/>
              </a:rPr>
              <a:t>A provider may still become bound if it voluntarily adopts a particular AI output.</a:t>
            </a:r>
            <a:endParaRPr sz="1575" b="1">
              <a:solidFill>
                <a:srgbClr val="2F6B57"/>
              </a:solidFill>
              <a:latin typeface="Bitstream Charter"/>
              <a:ea typeface="Bitstream Charter"/>
              <a:cs typeface="Bitstream Char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1.2.2 </a:t>
            </a:r>
            <a:r>
              <a:rPr sz="2550" b="1" dirty="0">
                <a:solidFill>
                  <a:srgbClr val="102A43"/>
                </a:solidFill>
                <a:latin typeface="Bitstream Charter"/>
                <a:ea typeface="Bitstream Charter"/>
                <a:cs typeface="Bitstream Charter"/>
              </a:rPr>
              <a:t>Service classification determined the liability rule</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6</a:t>
            </a:r>
            <a:endParaRPr sz="1125" b="0">
              <a:solidFill>
                <a:srgbClr val="5B6770"/>
              </a:solidFill>
              <a:latin typeface="Bitstream Charter"/>
              <a:ea typeface="Bitstream Charter"/>
              <a:cs typeface="Bitstream Charter"/>
            </a:endParaRPr>
          </a:p>
        </p:txBody>
      </p:sp>
      <p:graphicFrame>
        <p:nvGraphicFramePr>
          <p:cNvPr id="9" name="表格 8"/>
          <p:cNvGraphicFramePr/>
          <p:nvPr/>
        </p:nvGraphicFramePr>
        <p:xfrm>
          <a:off x="723900" y="1504950"/>
          <a:ext cx="10744200" cy="3790950"/>
        </p:xfrm>
        <a:graphic>
          <a:graphicData uri="http://schemas.openxmlformats.org/drawingml/2006/table">
            <a:tbl>
              <a:tblPr/>
              <a:tblGrid>
                <a:gridCol w="2476500"/>
                <a:gridCol w="4095750"/>
                <a:gridCol w="4171950"/>
              </a:tblGrid>
              <a:tr h="758190">
                <a:tc>
                  <a:txBody>
                    <a:bodyPr/>
                    <a:lstStyle/>
                    <a:p>
                      <a:pPr algn="ctr"/>
                      <a:r>
                        <a:rPr sz="1425" b="1">
                          <a:solidFill>
                            <a:srgbClr val="FFFFFF"/>
                          </a:solidFill>
                          <a:latin typeface="Bitstream Charter"/>
                          <a:ea typeface="Bitstream Charter"/>
                          <a:cs typeface="Bitstream Charter"/>
                        </a:rPr>
                        <a:t>Question</a:t>
                      </a:r>
                      <a:endParaRPr sz="1425" b="1">
                        <a:solidFill>
                          <a:srgbClr val="FFFFFF"/>
                        </a:solidFill>
                        <a:latin typeface="Bitstream Charter"/>
                        <a:ea typeface="Bitstream Charter"/>
                        <a:cs typeface="Bitstream Charter"/>
                      </a:endParaRPr>
                    </a:p>
                  </a:txBody>
                  <a:tcPr marL="95250" marR="95250" marT="76200" marB="76200" anchor="ctr">
                    <a:solidFill>
                      <a:srgbClr val="102A43"/>
                    </a:solidFill>
                  </a:tcPr>
                </a:tc>
                <a:tc>
                  <a:txBody>
                    <a:bodyPr/>
                    <a:lstStyle/>
                    <a:p>
                      <a:pPr algn="ctr"/>
                      <a:r>
                        <a:rPr sz="1425" b="1">
                          <a:solidFill>
                            <a:srgbClr val="FFFFFF"/>
                          </a:solidFill>
                          <a:latin typeface="Bitstream Charter"/>
                          <a:ea typeface="Bitstream Charter"/>
                          <a:cs typeface="Bitstream Charter"/>
                        </a:rPr>
                        <a:t>Generative AI service</a:t>
                      </a:r>
                      <a:endParaRPr sz="1425" b="1">
                        <a:solidFill>
                          <a:srgbClr val="FFFFFF"/>
                        </a:solidFill>
                        <a:latin typeface="Bitstream Charter"/>
                        <a:ea typeface="Bitstream Charter"/>
                        <a:cs typeface="Bitstream Charter"/>
                      </a:endParaRPr>
                    </a:p>
                  </a:txBody>
                  <a:tcPr marL="95250" marR="95250" marT="76200" marB="76200" anchor="ctr">
                    <a:solidFill>
                      <a:srgbClr val="102A43"/>
                    </a:solidFill>
                  </a:tcPr>
                </a:tc>
                <a:tc>
                  <a:txBody>
                    <a:bodyPr/>
                    <a:lstStyle/>
                    <a:p>
                      <a:pPr algn="ctr"/>
                      <a:r>
                        <a:rPr sz="1425" b="1">
                          <a:solidFill>
                            <a:srgbClr val="FFFFFF"/>
                          </a:solidFill>
                          <a:latin typeface="Bitstream Charter"/>
                          <a:ea typeface="Bitstream Charter"/>
                          <a:cs typeface="Bitstream Charter"/>
                        </a:rPr>
                        <a:t>Traditional product</a:t>
                      </a:r>
                      <a:endParaRPr sz="1425" b="1">
                        <a:solidFill>
                          <a:srgbClr val="FFFFFF"/>
                        </a:solidFill>
                        <a:latin typeface="Bitstream Charter"/>
                        <a:ea typeface="Bitstream Charter"/>
                        <a:cs typeface="Bitstream Charter"/>
                      </a:endParaRPr>
                    </a:p>
                  </a:txBody>
                  <a:tcPr marL="95250" marR="95250" marT="76200" marB="76200" anchor="ctr">
                    <a:solidFill>
                      <a:srgbClr val="102A43"/>
                    </a:solidFill>
                  </a:tcPr>
                </a:tc>
              </a:tr>
              <a:tr h="758190">
                <a:tc>
                  <a:txBody>
                    <a:bodyPr/>
                    <a:lstStyle/>
                    <a:p>
                      <a:r>
                        <a:rPr sz="1350" b="1">
                          <a:solidFill>
                            <a:srgbClr val="102A43"/>
                          </a:solidFill>
                          <a:latin typeface="Bitstream Charter"/>
                          <a:ea typeface="Bitstream Charter"/>
                          <a:cs typeface="Bitstream Charter"/>
                        </a:rPr>
                        <a:t>Transfer</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50" dirty="0">
                          <a:solidFill>
                            <a:srgbClr val="17202A"/>
                          </a:solidFill>
                          <a:latin typeface="Bitstream Charter"/>
                          <a:ea typeface="Bitstream Charter"/>
                          <a:cs typeface="Bitstream Charter"/>
                        </a:rPr>
                        <a:t>User receives access to an ongoing service</a:t>
                      </a:r>
                      <a:endParaRPr sz="1350" dirty="0">
                        <a:solidFill>
                          <a:srgbClr val="17202A"/>
                        </a:solidFill>
                        <a:latin typeface="Bitstream Charter"/>
                        <a:ea typeface="Bitstream Charter"/>
                        <a:cs typeface="Bitstream Charter"/>
                      </a:endParaRPr>
                    </a:p>
                  </a:txBody>
                  <a:tcPr marL="114300" marR="114300" marT="76200" marB="76200" anchor="ctr"/>
                </a:tc>
                <a:tc>
                  <a:txBody>
                    <a:bodyPr/>
                    <a:lstStyle/>
                    <a:p>
                      <a:r>
                        <a:rPr sz="1350">
                          <a:solidFill>
                            <a:srgbClr val="17202A"/>
                          </a:solidFill>
                          <a:latin typeface="Bitstream Charter"/>
                          <a:ea typeface="Bitstream Charter"/>
                          <a:cs typeface="Bitstream Charter"/>
                        </a:rPr>
                        <a:t>Ownership or control passes through sale</a:t>
                      </a:r>
                      <a:endParaRPr sz="1350">
                        <a:solidFill>
                          <a:srgbClr val="17202A"/>
                        </a:solidFill>
                        <a:latin typeface="Bitstream Charter"/>
                        <a:ea typeface="Bitstream Charter"/>
                        <a:cs typeface="Bitstream Charter"/>
                      </a:endParaRPr>
                    </a:p>
                  </a:txBody>
                  <a:tcPr marL="114300" marR="114300" marT="76200" marB="76200" anchor="ctr"/>
                </a:tc>
              </a:tr>
              <a:tr h="758190">
                <a:tc>
                  <a:txBody>
                    <a:bodyPr/>
                    <a:lstStyle/>
                    <a:p>
                      <a:r>
                        <a:rPr sz="1350" b="1">
                          <a:solidFill>
                            <a:srgbClr val="102A43"/>
                          </a:solidFill>
                          <a:latin typeface="Bitstream Charter"/>
                          <a:ea typeface="Bitstream Charter"/>
                          <a:cs typeface="Bitstream Charter"/>
                        </a:rPr>
                        <a:t>Provider control</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50">
                          <a:solidFill>
                            <a:srgbClr val="17202A"/>
                          </a:solidFill>
                          <a:latin typeface="Bitstream Charter"/>
                          <a:ea typeface="Bitstream Charter"/>
                          <a:cs typeface="Bitstream Charter"/>
                        </a:rPr>
                        <a:t>System operation and updates remain with provider</a:t>
                      </a:r>
                      <a:endParaRPr sz="1350">
                        <a:solidFill>
                          <a:srgbClr val="17202A"/>
                        </a:solidFill>
                        <a:latin typeface="Bitstream Charter"/>
                        <a:ea typeface="Bitstream Charter"/>
                        <a:cs typeface="Bitstream Charter"/>
                      </a:endParaRPr>
                    </a:p>
                  </a:txBody>
                  <a:tcPr marL="114300" marR="114300" marT="76200" marB="76200" anchor="ctr"/>
                </a:tc>
                <a:tc>
                  <a:txBody>
                    <a:bodyPr/>
                    <a:lstStyle/>
                    <a:p>
                      <a:r>
                        <a:rPr sz="1350">
                          <a:solidFill>
                            <a:srgbClr val="17202A"/>
                          </a:solidFill>
                          <a:latin typeface="Bitstream Charter"/>
                          <a:ea typeface="Bitstream Charter"/>
                          <a:cs typeface="Bitstream Charter"/>
                        </a:rPr>
                        <a:t>Item circulates beyond producer control</a:t>
                      </a:r>
                      <a:endParaRPr sz="1350">
                        <a:solidFill>
                          <a:srgbClr val="17202A"/>
                        </a:solidFill>
                        <a:latin typeface="Bitstream Charter"/>
                        <a:ea typeface="Bitstream Charter"/>
                        <a:cs typeface="Bitstream Charter"/>
                      </a:endParaRPr>
                    </a:p>
                  </a:txBody>
                  <a:tcPr marL="114300" marR="114300" marT="76200" marB="76200" anchor="ctr"/>
                </a:tc>
              </a:tr>
              <a:tr h="758190">
                <a:tc>
                  <a:txBody>
                    <a:bodyPr/>
                    <a:lstStyle/>
                    <a:p>
                      <a:r>
                        <a:rPr sz="1350" b="1">
                          <a:solidFill>
                            <a:srgbClr val="102A43"/>
                          </a:solidFill>
                          <a:latin typeface="Bitstream Charter"/>
                          <a:ea typeface="Bitstream Charter"/>
                          <a:cs typeface="Bitstream Charter"/>
                        </a:rPr>
                        <a:t>Defect test</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50">
                          <a:solidFill>
                            <a:srgbClr val="17202A"/>
                          </a:solidFill>
                          <a:latin typeface="Bitstream Charter"/>
                          <a:ea typeface="Bitstream Charter"/>
                          <a:cs typeface="Bitstream Charter"/>
                        </a:rPr>
                        <a:t>No fixed use or settled quality standard</a:t>
                      </a:r>
                      <a:endParaRPr sz="1350">
                        <a:solidFill>
                          <a:srgbClr val="17202A"/>
                        </a:solidFill>
                        <a:latin typeface="Bitstream Charter"/>
                        <a:ea typeface="Bitstream Charter"/>
                        <a:cs typeface="Bitstream Charter"/>
                      </a:endParaRPr>
                    </a:p>
                  </a:txBody>
                  <a:tcPr marL="114300" marR="114300" marT="76200" marB="76200" anchor="ctr"/>
                </a:tc>
                <a:tc>
                  <a:txBody>
                    <a:bodyPr/>
                    <a:lstStyle/>
                    <a:p>
                      <a:r>
                        <a:rPr sz="1350">
                          <a:solidFill>
                            <a:srgbClr val="17202A"/>
                          </a:solidFill>
                          <a:latin typeface="Bitstream Charter"/>
                          <a:ea typeface="Bitstream Charter"/>
                          <a:cs typeface="Bitstream Charter"/>
                        </a:rPr>
                        <a:t>Defined use and safety standards support inspection</a:t>
                      </a:r>
                      <a:endParaRPr sz="1350">
                        <a:solidFill>
                          <a:srgbClr val="17202A"/>
                        </a:solidFill>
                        <a:latin typeface="Bitstream Charter"/>
                        <a:ea typeface="Bitstream Charter"/>
                        <a:cs typeface="Bitstream Charter"/>
                      </a:endParaRPr>
                    </a:p>
                  </a:txBody>
                  <a:tcPr marL="114300" marR="114300" marT="76200" marB="76200" anchor="ctr"/>
                </a:tc>
              </a:tr>
              <a:tr h="758190">
                <a:tc>
                  <a:txBody>
                    <a:bodyPr/>
                    <a:lstStyle/>
                    <a:p>
                      <a:r>
                        <a:rPr sz="1350" b="1">
                          <a:solidFill>
                            <a:srgbClr val="102A43"/>
                          </a:solidFill>
                          <a:latin typeface="Bitstream Charter"/>
                          <a:ea typeface="Bitstream Charter"/>
                          <a:cs typeface="Bitstream Charter"/>
                        </a:rPr>
                        <a:t>Liability</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50" b="1" dirty="0">
                          <a:solidFill>
                            <a:srgbClr val="2F6B57"/>
                          </a:solidFill>
                          <a:latin typeface="Bitstream Charter"/>
                          <a:ea typeface="Bitstream Charter"/>
                          <a:cs typeface="Bitstream Charter"/>
                        </a:rPr>
                        <a:t>Fault based rule under Civil Code </a:t>
                      </a:r>
                      <a:r>
                        <a:rPr lang="en-US" sz="1350" b="1" dirty="0">
                          <a:solidFill>
                            <a:srgbClr val="2F6B57"/>
                          </a:solidFill>
                          <a:latin typeface="Bitstream Charter"/>
                          <a:ea typeface="Bitstream Charter"/>
                          <a:cs typeface="Bitstream Charter"/>
                        </a:rPr>
                        <a:t>(</a:t>
                      </a:r>
                      <a:r>
                        <a:rPr sz="1350" b="1" dirty="0">
                          <a:solidFill>
                            <a:srgbClr val="2F6B57"/>
                          </a:solidFill>
                          <a:latin typeface="Bitstream Charter"/>
                          <a:ea typeface="Bitstream Charter"/>
                          <a:cs typeface="Bitstream Charter"/>
                        </a:rPr>
                        <a:t>Article 1165</a:t>
                      </a:r>
                      <a:r>
                        <a:rPr lang="en-US" sz="1350" b="1" dirty="0">
                          <a:solidFill>
                            <a:srgbClr val="2F6B57"/>
                          </a:solidFill>
                          <a:latin typeface="Bitstream Charter"/>
                          <a:ea typeface="Bitstream Charter"/>
                          <a:cs typeface="Bitstream Charter"/>
                        </a:rPr>
                        <a:t>)</a:t>
                      </a:r>
                      <a:endParaRPr sz="1350" b="1" dirty="0">
                        <a:solidFill>
                          <a:srgbClr val="2F6B57"/>
                        </a:solidFill>
                        <a:latin typeface="Bitstream Charter"/>
                        <a:ea typeface="Bitstream Charter"/>
                        <a:cs typeface="Bitstream Charter"/>
                      </a:endParaRPr>
                    </a:p>
                  </a:txBody>
                  <a:tcPr marL="114300" marR="114300" marT="76200" marB="76200" anchor="ctr">
                    <a:solidFill>
                      <a:srgbClr val="E7F1EC"/>
                    </a:solidFill>
                  </a:tcPr>
                </a:tc>
                <a:tc>
                  <a:txBody>
                    <a:bodyPr/>
                    <a:lstStyle/>
                    <a:p>
                      <a:r>
                        <a:rPr sz="1350" dirty="0">
                          <a:solidFill>
                            <a:srgbClr val="17202A"/>
                          </a:solidFill>
                          <a:latin typeface="Bitstream Charter"/>
                          <a:ea typeface="Bitstream Charter"/>
                          <a:cs typeface="Bitstream Charter"/>
                        </a:rPr>
                        <a:t>Strict product rule under Civil Code </a:t>
                      </a:r>
                      <a:r>
                        <a:rPr lang="en-US" sz="1350" dirty="0">
                          <a:solidFill>
                            <a:srgbClr val="17202A"/>
                          </a:solidFill>
                          <a:latin typeface="Bitstream Charter"/>
                          <a:ea typeface="Bitstream Charter"/>
                          <a:cs typeface="Bitstream Charter"/>
                        </a:rPr>
                        <a:t>(</a:t>
                      </a:r>
                      <a:r>
                        <a:rPr sz="1350" dirty="0">
                          <a:solidFill>
                            <a:srgbClr val="17202A"/>
                          </a:solidFill>
                          <a:latin typeface="Bitstream Charter"/>
                          <a:ea typeface="Bitstream Charter"/>
                          <a:cs typeface="Bitstream Charter"/>
                        </a:rPr>
                        <a:t>Article 1202</a:t>
                      </a:r>
                      <a:r>
                        <a:rPr lang="en-US" sz="1350" dirty="0">
                          <a:solidFill>
                            <a:srgbClr val="17202A"/>
                          </a:solidFill>
                          <a:latin typeface="Bitstream Charter"/>
                          <a:ea typeface="Bitstream Charter"/>
                          <a:cs typeface="Bitstream Charter"/>
                        </a:rPr>
                        <a:t>)</a:t>
                      </a:r>
                      <a:endParaRPr sz="1350" dirty="0">
                        <a:solidFill>
                          <a:srgbClr val="17202A"/>
                        </a:solidFill>
                        <a:latin typeface="Bitstream Charter"/>
                        <a:ea typeface="Bitstream Charter"/>
                        <a:cs typeface="Bitstream Charter"/>
                      </a:endParaRPr>
                    </a:p>
                  </a:txBody>
                  <a:tcPr marL="114300" marR="114300" marT="76200" marB="76200" anchor="ctr"/>
                </a:tc>
              </a:tr>
            </a:tbl>
          </a:graphicData>
        </a:graphic>
      </p:graphicFrame>
      <p:sp>
        <p:nvSpPr>
          <p:cNvPr id="5" name="矩形 4"/>
          <p:cNvSpPr>
            <a:spLocks noGrp="1"/>
          </p:cNvSpPr>
          <p:nvPr/>
        </p:nvSpPr>
        <p:spPr>
          <a:xfrm>
            <a:off x="1143000" y="5638800"/>
            <a:ext cx="9906000" cy="495300"/>
          </a:xfrm>
          <a:prstGeom prst="rect">
            <a:avLst/>
          </a:prstGeom>
          <a:noFill/>
          <a:ln w="0">
            <a:noFill/>
          </a:ln>
        </p:spPr>
        <p:txBody>
          <a:bodyPr lIns="0" tIns="0" rIns="0" bIns="0" anchor="t">
            <a:noAutofit/>
          </a:bodyPr>
          <a:lstStyle/>
          <a:p>
            <a:pPr algn="ctr">
              <a:lnSpc>
                <a:spcPct val="108000"/>
              </a:lnSpc>
              <a:buNone/>
              <a:defRPr sz="1725" b="1">
                <a:solidFill>
                  <a:srgbClr val="A43D48"/>
                </a:solidFill>
                <a:latin typeface="Bitstream Charter"/>
                <a:ea typeface="Bitstream Charter"/>
                <a:cs typeface="Bitstream Charter"/>
              </a:defRPr>
            </a:pPr>
            <a:r>
              <a:rPr sz="1725" b="1">
                <a:solidFill>
                  <a:srgbClr val="A43D48"/>
                </a:solidFill>
                <a:latin typeface="Bitstream Charter"/>
                <a:ea typeface="Bitstream Charter"/>
                <a:cs typeface="Bitstream Charter"/>
              </a:rPr>
              <a:t>Court's conclusion: the application supplied a service, so strict product liability did not apply.</a:t>
            </a:r>
            <a:endParaRPr sz="1725" b="1">
              <a:solidFill>
                <a:srgbClr val="A43D48"/>
              </a:solidFill>
              <a:latin typeface="Bitstream Charter"/>
              <a:ea typeface="Bitstream Charter"/>
              <a:cs typeface="Bitstream Char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1.2.3 </a:t>
            </a:r>
            <a:r>
              <a:rPr sz="2550" b="1" dirty="0">
                <a:solidFill>
                  <a:srgbClr val="102A43"/>
                </a:solidFill>
                <a:latin typeface="Bitstream Charter"/>
                <a:ea typeface="Bitstream Charter"/>
                <a:cs typeface="Bitstream Charter"/>
              </a:rPr>
              <a:t>Duty of care for ordinary inaccuracies</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7</a:t>
            </a:r>
            <a:endParaRPr sz="1125" b="0">
              <a:solidFill>
                <a:srgbClr val="5B6770"/>
              </a:solidFill>
              <a:latin typeface="Bitstream Charter"/>
              <a:ea typeface="Bitstream Charter"/>
              <a:cs typeface="Bitstream Charter"/>
            </a:endParaRPr>
          </a:p>
        </p:txBody>
      </p:sp>
      <p:sp>
        <p:nvSpPr>
          <p:cNvPr id="4" name="矩形 3"/>
          <p:cNvSpPr>
            <a:spLocks noGrp="1"/>
          </p:cNvSpPr>
          <p:nvPr/>
        </p:nvSpPr>
        <p:spPr>
          <a:xfrm>
            <a:off x="1352550" y="1428750"/>
            <a:ext cx="9477375" cy="438150"/>
          </a:xfrm>
          <a:prstGeom prst="rect">
            <a:avLst/>
          </a:prstGeom>
          <a:noFill/>
          <a:ln w="0">
            <a:noFill/>
          </a:ln>
        </p:spPr>
        <p:txBody>
          <a:bodyPr lIns="0" tIns="0" rIns="0" bIns="0" anchor="t">
            <a:noAutofit/>
          </a:bodyPr>
          <a:lstStyle/>
          <a:p>
            <a:pPr algn="ctr">
              <a:lnSpc>
                <a:spcPct val="108000"/>
              </a:lnSpc>
              <a:buNone/>
              <a:defRPr sz="2175" b="1">
                <a:solidFill>
                  <a:srgbClr val="A43D48"/>
                </a:solidFill>
                <a:latin typeface="Bitstream Charter"/>
                <a:ea typeface="Bitstream Charter"/>
                <a:cs typeface="Bitstream Charter"/>
              </a:defRPr>
            </a:pPr>
            <a:r>
              <a:rPr sz="2175" b="1">
                <a:solidFill>
                  <a:srgbClr val="A43D48"/>
                </a:solidFill>
                <a:latin typeface="Bitstream Charter"/>
                <a:ea typeface="Bitstream Charter"/>
                <a:cs typeface="Bitstream Charter"/>
              </a:rPr>
              <a:t>The law required reasonable precautions, not perfect accuracy</a:t>
            </a:r>
            <a:endParaRPr sz="2175" b="1">
              <a:solidFill>
                <a:srgbClr val="A43D48"/>
              </a:solidFill>
              <a:latin typeface="Bitstream Charter"/>
              <a:ea typeface="Bitstream Charter"/>
              <a:cs typeface="Bitstream Charter"/>
            </a:endParaRPr>
          </a:p>
        </p:txBody>
      </p:sp>
      <p:sp>
        <p:nvSpPr>
          <p:cNvPr id="5" name="椭圆 4"/>
          <p:cNvSpPr>
            <a:spLocks noGrp="1"/>
          </p:cNvSpPr>
          <p:nvPr/>
        </p:nvSpPr>
        <p:spPr>
          <a:xfrm>
            <a:off x="1200150" y="2381250"/>
            <a:ext cx="609600" cy="609600"/>
          </a:xfrm>
          <a:prstGeom prst="ellipse">
            <a:avLst/>
          </a:prstGeom>
          <a:solidFill>
            <a:srgbClr val="2B6CB0"/>
          </a:solidFill>
          <a:ln w="9525">
            <a:solidFill>
              <a:srgbClr val="2B6CB0"/>
            </a:solidFill>
          </a:ln>
        </p:spPr>
        <p:txBody>
          <a:bodyPr lIns="0" tIns="0" rIns="0" bIns="0" anchor="ctr">
            <a:noAutofit/>
          </a:bodyPr>
          <a:lstStyle/>
          <a:p>
            <a:pPr algn="ctr">
              <a:lnSpc>
                <a:spcPct val="104000"/>
              </a:lnSpc>
              <a:buNone/>
              <a:defRPr sz="1950" b="1">
                <a:solidFill>
                  <a:srgbClr val="FFFFFF"/>
                </a:solidFill>
                <a:latin typeface="Bitstream Charter"/>
                <a:ea typeface="Bitstream Charter"/>
                <a:cs typeface="Bitstream Charter"/>
              </a:defRPr>
            </a:pPr>
            <a:r>
              <a:rPr sz="1950" b="1">
                <a:solidFill>
                  <a:srgbClr val="FFFFFF"/>
                </a:solidFill>
                <a:latin typeface="Bitstream Charter"/>
                <a:ea typeface="Bitstream Charter"/>
                <a:cs typeface="Bitstream Charter"/>
              </a:rPr>
              <a:t>1</a:t>
            </a:r>
            <a:endParaRPr sz="1950" b="1">
              <a:solidFill>
                <a:srgbClr val="FFFFFF"/>
              </a:solidFill>
              <a:latin typeface="Bitstream Charter"/>
              <a:ea typeface="Bitstream Charter"/>
              <a:cs typeface="Bitstream Charter"/>
            </a:endParaRPr>
          </a:p>
        </p:txBody>
      </p:sp>
      <p:sp>
        <p:nvSpPr>
          <p:cNvPr id="6" name="矩形 5"/>
          <p:cNvSpPr>
            <a:spLocks noGrp="1"/>
          </p:cNvSpPr>
          <p:nvPr/>
        </p:nvSpPr>
        <p:spPr>
          <a:xfrm>
            <a:off x="2076450" y="2324100"/>
            <a:ext cx="3714750" cy="400050"/>
          </a:xfrm>
          <a:prstGeom prst="rect">
            <a:avLst/>
          </a:prstGeom>
          <a:noFill/>
          <a:ln w="0">
            <a:noFill/>
          </a:ln>
        </p:spPr>
        <p:txBody>
          <a:bodyPr lIns="0" tIns="0" rIns="0" bIns="0" anchor="t">
            <a:noAutofit/>
          </a:bodyPr>
          <a:lstStyle/>
          <a:p>
            <a:pPr algn="l">
              <a:lnSpc>
                <a:spcPct val="108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Prominent warnings</a:t>
            </a:r>
            <a:endParaRPr sz="2025" b="1">
              <a:solidFill>
                <a:srgbClr val="102A43"/>
              </a:solidFill>
              <a:latin typeface="Bitstream Charter"/>
              <a:ea typeface="Bitstream Charter"/>
              <a:cs typeface="Bitstream Charter"/>
            </a:endParaRPr>
          </a:p>
        </p:txBody>
      </p:sp>
      <p:sp>
        <p:nvSpPr>
          <p:cNvPr id="7" name="矩形 6"/>
          <p:cNvSpPr>
            <a:spLocks noGrp="1"/>
          </p:cNvSpPr>
          <p:nvPr/>
        </p:nvSpPr>
        <p:spPr>
          <a:xfrm>
            <a:off x="2076450" y="2857500"/>
            <a:ext cx="3714750" cy="1809750"/>
          </a:xfrm>
          <a:prstGeom prst="rect">
            <a:avLst/>
          </a:prstGeom>
          <a:noFill/>
          <a:ln w="0">
            <a:noFill/>
          </a:ln>
        </p:spPr>
        <p:txBody>
          <a:bodyPr lIns="0" tIns="0" rIns="38100" bIns="0" anchor="t">
            <a:noAutofit/>
          </a:bodyPr>
          <a:lstStyle/>
          <a:p>
            <a:pPr marL="228600" indent="-114300">
              <a:lnSpc>
                <a:spcPct val="108000"/>
              </a:lnSpc>
              <a:spcAft>
                <a:spcPts val="900"/>
              </a:spcAft>
              <a:buNone/>
              <a:defRPr sz="1500">
                <a:solidFill>
                  <a:srgbClr val="17202A"/>
                </a:solidFill>
                <a:latin typeface="Bitstream Charter"/>
                <a:ea typeface="Bitstream Charter"/>
                <a:cs typeface="Bitstream Charter"/>
              </a:defRPr>
            </a:pPr>
            <a:r>
              <a:rPr sz="1500">
                <a:solidFill>
                  <a:srgbClr val="17202A"/>
                </a:solidFill>
                <a:latin typeface="Bitstream Charter"/>
                <a:ea typeface="Bitstream Charter"/>
                <a:cs typeface="Bitstream Charter"/>
              </a:rPr>
              <a:t>Identify content as AI generated</a:t>
            </a:r>
            <a:endParaRPr sz="1500">
              <a:solidFill>
                <a:srgbClr val="17202A"/>
              </a:solidFill>
              <a:latin typeface="Bitstream Charter"/>
              <a:ea typeface="Bitstream Charter"/>
              <a:cs typeface="Bitstream Charter"/>
            </a:endParaRPr>
          </a:p>
          <a:p>
            <a:pPr marL="228600" indent="-114300">
              <a:lnSpc>
                <a:spcPct val="108000"/>
              </a:lnSpc>
              <a:spcAft>
                <a:spcPts val="900"/>
              </a:spcAft>
              <a:buNone/>
              <a:defRPr sz="1500">
                <a:solidFill>
                  <a:srgbClr val="17202A"/>
                </a:solidFill>
                <a:latin typeface="Bitstream Charter"/>
                <a:ea typeface="Bitstream Charter"/>
                <a:cs typeface="Bitstream Charter"/>
              </a:defRPr>
            </a:pPr>
            <a:r>
              <a:rPr sz="1500">
                <a:solidFill>
                  <a:srgbClr val="17202A"/>
                </a:solidFill>
                <a:latin typeface="Bitstream Charter"/>
                <a:ea typeface="Bitstream Charter"/>
                <a:cs typeface="Bitstream Charter"/>
              </a:rPr>
              <a:t>Explain limits and possible errors</a:t>
            </a:r>
            <a:endParaRPr sz="1500">
              <a:solidFill>
                <a:srgbClr val="17202A"/>
              </a:solidFill>
              <a:latin typeface="Bitstream Charter"/>
              <a:ea typeface="Bitstream Charter"/>
              <a:cs typeface="Bitstream Charter"/>
            </a:endParaRPr>
          </a:p>
          <a:p>
            <a:pPr marL="228600" indent="-114300">
              <a:lnSpc>
                <a:spcPct val="108000"/>
              </a:lnSpc>
              <a:spcAft>
                <a:spcPts val="900"/>
              </a:spcAft>
              <a:buNone/>
              <a:defRPr sz="1500">
                <a:solidFill>
                  <a:srgbClr val="17202A"/>
                </a:solidFill>
                <a:latin typeface="Bitstream Charter"/>
                <a:ea typeface="Bitstream Charter"/>
                <a:cs typeface="Bitstream Charter"/>
              </a:defRPr>
            </a:pPr>
            <a:r>
              <a:rPr sz="1500">
                <a:solidFill>
                  <a:srgbClr val="17202A"/>
                </a:solidFill>
                <a:latin typeface="Bitstream Charter"/>
                <a:ea typeface="Bitstream Charter"/>
                <a:cs typeface="Bitstream Charter"/>
              </a:rPr>
              <a:t>Warn against reliance in consequential professional settings</a:t>
            </a:r>
            <a:endParaRPr sz="1500">
              <a:solidFill>
                <a:srgbClr val="17202A"/>
              </a:solidFill>
              <a:latin typeface="Bitstream Charter"/>
              <a:ea typeface="Bitstream Charter"/>
              <a:cs typeface="Bitstream Charter"/>
            </a:endParaRPr>
          </a:p>
        </p:txBody>
      </p:sp>
      <p:sp>
        <p:nvSpPr>
          <p:cNvPr id="8" name="椭圆 7"/>
          <p:cNvSpPr>
            <a:spLocks noGrp="1"/>
          </p:cNvSpPr>
          <p:nvPr/>
        </p:nvSpPr>
        <p:spPr>
          <a:xfrm>
            <a:off x="6419850" y="2381250"/>
            <a:ext cx="609600" cy="609600"/>
          </a:xfrm>
          <a:prstGeom prst="ellipse">
            <a:avLst/>
          </a:prstGeom>
          <a:solidFill>
            <a:srgbClr val="C58A24"/>
          </a:solidFill>
          <a:ln w="9525">
            <a:solidFill>
              <a:srgbClr val="C58A24"/>
            </a:solidFill>
          </a:ln>
        </p:spPr>
        <p:txBody>
          <a:bodyPr lIns="0" tIns="0" rIns="0" bIns="0" anchor="ctr">
            <a:noAutofit/>
          </a:bodyPr>
          <a:lstStyle/>
          <a:p>
            <a:pPr algn="ctr">
              <a:lnSpc>
                <a:spcPct val="104000"/>
              </a:lnSpc>
              <a:buNone/>
              <a:defRPr sz="1950" b="1">
                <a:solidFill>
                  <a:srgbClr val="FFFFFF"/>
                </a:solidFill>
                <a:latin typeface="Bitstream Charter"/>
                <a:ea typeface="Bitstream Charter"/>
                <a:cs typeface="Bitstream Charter"/>
              </a:defRPr>
            </a:pPr>
            <a:r>
              <a:rPr sz="1950" b="1">
                <a:solidFill>
                  <a:srgbClr val="FFFFFF"/>
                </a:solidFill>
                <a:latin typeface="Bitstream Charter"/>
                <a:ea typeface="Bitstream Charter"/>
                <a:cs typeface="Bitstream Charter"/>
              </a:rPr>
              <a:t>2</a:t>
            </a:r>
            <a:endParaRPr sz="1950" b="1">
              <a:solidFill>
                <a:srgbClr val="FFFFFF"/>
              </a:solidFill>
              <a:latin typeface="Bitstream Charter"/>
              <a:ea typeface="Bitstream Charter"/>
              <a:cs typeface="Bitstream Charter"/>
            </a:endParaRPr>
          </a:p>
        </p:txBody>
      </p:sp>
      <p:sp>
        <p:nvSpPr>
          <p:cNvPr id="9" name="矩形 8"/>
          <p:cNvSpPr>
            <a:spLocks noGrp="1"/>
          </p:cNvSpPr>
          <p:nvPr/>
        </p:nvSpPr>
        <p:spPr>
          <a:xfrm>
            <a:off x="7296150" y="2324100"/>
            <a:ext cx="3714750" cy="400050"/>
          </a:xfrm>
          <a:prstGeom prst="rect">
            <a:avLst/>
          </a:prstGeom>
          <a:noFill/>
          <a:ln w="0">
            <a:noFill/>
          </a:ln>
        </p:spPr>
        <p:txBody>
          <a:bodyPr lIns="0" tIns="0" rIns="0" bIns="0" anchor="t">
            <a:noAutofit/>
          </a:bodyPr>
          <a:lstStyle/>
          <a:p>
            <a:pPr algn="l">
              <a:lnSpc>
                <a:spcPct val="108000"/>
              </a:lnSpc>
              <a:buNone/>
              <a:defRPr sz="2025" b="1">
                <a:solidFill>
                  <a:srgbClr val="102A43"/>
                </a:solidFill>
                <a:latin typeface="Bitstream Charter"/>
                <a:ea typeface="Bitstream Charter"/>
                <a:cs typeface="Bitstream Charter"/>
              </a:defRPr>
            </a:pPr>
            <a:r>
              <a:rPr sz="2025" b="1">
                <a:solidFill>
                  <a:srgbClr val="102A43"/>
                </a:solidFill>
                <a:latin typeface="Bitstream Charter"/>
                <a:ea typeface="Bitstream Charter"/>
                <a:cs typeface="Bitstream Charter"/>
              </a:rPr>
              <a:t>Technical safeguards</a:t>
            </a:r>
            <a:endParaRPr sz="2025" b="1">
              <a:solidFill>
                <a:srgbClr val="102A43"/>
              </a:solidFill>
              <a:latin typeface="Bitstream Charter"/>
              <a:ea typeface="Bitstream Charter"/>
              <a:cs typeface="Bitstream Charter"/>
            </a:endParaRPr>
          </a:p>
        </p:txBody>
      </p:sp>
      <p:sp>
        <p:nvSpPr>
          <p:cNvPr id="10" name="矩形 9"/>
          <p:cNvSpPr>
            <a:spLocks noGrp="1"/>
          </p:cNvSpPr>
          <p:nvPr/>
        </p:nvSpPr>
        <p:spPr>
          <a:xfrm>
            <a:off x="7296150" y="2857500"/>
            <a:ext cx="3714750" cy="1809750"/>
          </a:xfrm>
          <a:prstGeom prst="rect">
            <a:avLst/>
          </a:prstGeom>
          <a:noFill/>
          <a:ln w="0">
            <a:noFill/>
          </a:ln>
        </p:spPr>
        <p:txBody>
          <a:bodyPr lIns="0" tIns="0" rIns="38100" bIns="0" anchor="t">
            <a:noAutofit/>
          </a:bodyPr>
          <a:lstStyle/>
          <a:p>
            <a:pPr marL="228600" indent="-114300">
              <a:lnSpc>
                <a:spcPct val="108000"/>
              </a:lnSpc>
              <a:spcAft>
                <a:spcPts val="900"/>
              </a:spcAft>
              <a:buNone/>
              <a:defRPr sz="1500">
                <a:solidFill>
                  <a:srgbClr val="17202A"/>
                </a:solidFill>
                <a:latin typeface="Bitstream Charter"/>
                <a:ea typeface="Bitstream Charter"/>
                <a:cs typeface="Bitstream Charter"/>
              </a:defRPr>
            </a:pPr>
            <a:r>
              <a:rPr sz="1500">
                <a:solidFill>
                  <a:srgbClr val="17202A"/>
                </a:solidFill>
                <a:latin typeface="Bitstream Charter"/>
                <a:ea typeface="Bitstream Charter"/>
                <a:cs typeface="Bitstream Charter"/>
              </a:rPr>
              <a:t>Use measures common in the industry</a:t>
            </a:r>
            <a:endParaRPr sz="1500">
              <a:solidFill>
                <a:srgbClr val="17202A"/>
              </a:solidFill>
              <a:latin typeface="Bitstream Charter"/>
              <a:ea typeface="Bitstream Charter"/>
              <a:cs typeface="Bitstream Charter"/>
            </a:endParaRPr>
          </a:p>
          <a:p>
            <a:pPr marL="228600" indent="-114300">
              <a:lnSpc>
                <a:spcPct val="108000"/>
              </a:lnSpc>
              <a:spcAft>
                <a:spcPts val="900"/>
              </a:spcAft>
              <a:buNone/>
              <a:defRPr sz="1500">
                <a:solidFill>
                  <a:srgbClr val="17202A"/>
                </a:solidFill>
                <a:latin typeface="Bitstream Charter"/>
                <a:ea typeface="Bitstream Charter"/>
                <a:cs typeface="Bitstream Charter"/>
              </a:defRPr>
            </a:pPr>
            <a:r>
              <a:rPr sz="1500">
                <a:solidFill>
                  <a:srgbClr val="17202A"/>
                </a:solidFill>
                <a:latin typeface="Bitstream Charter"/>
                <a:ea typeface="Bitstream Charter"/>
                <a:cs typeface="Bitstream Charter"/>
              </a:rPr>
              <a:t>Reach at least average market performance</a:t>
            </a:r>
            <a:endParaRPr sz="1500">
              <a:solidFill>
                <a:srgbClr val="17202A"/>
              </a:solidFill>
              <a:latin typeface="Bitstream Charter"/>
              <a:ea typeface="Bitstream Charter"/>
              <a:cs typeface="Bitstream Charter"/>
            </a:endParaRPr>
          </a:p>
          <a:p>
            <a:pPr marL="228600" indent="-114300">
              <a:lnSpc>
                <a:spcPct val="108000"/>
              </a:lnSpc>
              <a:spcAft>
                <a:spcPts val="900"/>
              </a:spcAft>
              <a:buNone/>
              <a:defRPr sz="1500">
                <a:solidFill>
                  <a:srgbClr val="17202A"/>
                </a:solidFill>
                <a:latin typeface="Bitstream Charter"/>
                <a:ea typeface="Bitstream Charter"/>
                <a:cs typeface="Bitstream Charter"/>
              </a:defRPr>
            </a:pPr>
            <a:r>
              <a:rPr sz="1500">
                <a:solidFill>
                  <a:srgbClr val="17202A"/>
                </a:solidFill>
                <a:latin typeface="Bitstream Charter"/>
                <a:ea typeface="Bitstream Charter"/>
                <a:cs typeface="Bitstream Charter"/>
              </a:rPr>
              <a:t>Raise protection where foreseeable harm increases</a:t>
            </a:r>
            <a:endParaRPr sz="1500">
              <a:solidFill>
                <a:srgbClr val="17202A"/>
              </a:solidFill>
              <a:latin typeface="Bitstream Charter"/>
              <a:ea typeface="Bitstream Charter"/>
              <a:cs typeface="Bitstream Charter"/>
            </a:endParaRPr>
          </a:p>
        </p:txBody>
      </p:sp>
      <p:sp>
        <p:nvSpPr>
          <p:cNvPr id="11" name="直接连接符 10"/>
          <p:cNvSpPr>
            <a:spLocks noGrp="1"/>
          </p:cNvSpPr>
          <p:nvPr/>
        </p:nvSpPr>
        <p:spPr>
          <a:xfrm>
            <a:off x="1047750" y="4953000"/>
            <a:ext cx="10001250" cy="0"/>
          </a:xfrm>
          <a:prstGeom prst="line">
            <a:avLst/>
          </a:prstGeom>
          <a:noFill/>
          <a:ln w="14288">
            <a:solidFill>
              <a:srgbClr val="CBD5DF"/>
            </a:solidFill>
            <a:prstDash val="solid"/>
          </a:ln>
        </p:spPr>
      </p:sp>
      <p:sp>
        <p:nvSpPr>
          <p:cNvPr id="12" name="矩形 11"/>
          <p:cNvSpPr>
            <a:spLocks noGrp="1"/>
          </p:cNvSpPr>
          <p:nvPr/>
        </p:nvSpPr>
        <p:spPr>
          <a:xfrm>
            <a:off x="1352550" y="5238750"/>
            <a:ext cx="9477375" cy="723900"/>
          </a:xfrm>
          <a:prstGeom prst="rect">
            <a:avLst/>
          </a:prstGeom>
          <a:noFill/>
          <a:ln w="0">
            <a:noFill/>
          </a:ln>
        </p:spPr>
        <p:txBody>
          <a:bodyPr lIns="0" tIns="0" rIns="0" bIns="0" anchor="t">
            <a:noAutofit/>
          </a:bodyPr>
          <a:lstStyle/>
          <a:p>
            <a:pPr algn="ctr">
              <a:lnSpc>
                <a:spcPct val="108000"/>
              </a:lnSpc>
              <a:buNone/>
              <a:defRPr sz="1615" b="0">
                <a:solidFill>
                  <a:srgbClr val="17202A"/>
                </a:solidFill>
                <a:latin typeface="Bitstream Charter"/>
                <a:ea typeface="Bitstream Charter"/>
                <a:cs typeface="Bitstream Charter"/>
              </a:defRPr>
            </a:pPr>
            <a:r>
              <a:rPr sz="1615" b="0">
                <a:solidFill>
                  <a:srgbClr val="17202A"/>
                </a:solidFill>
                <a:latin typeface="Bitstream Charter"/>
                <a:ea typeface="Bitstream Charter"/>
                <a:cs typeface="Bitstream Charter"/>
              </a:rPr>
              <a:t>The standard changes with the service purpose, expertise claimed, payment model, severity of harm, error frequency, and prevention cost.</a:t>
            </a:r>
            <a:endParaRPr sz="1615" b="0">
              <a:solidFill>
                <a:srgbClr val="17202A"/>
              </a:solidFill>
              <a:latin typeface="Bitstream Charter"/>
              <a:ea typeface="Bitstream Charter"/>
              <a:cs typeface="Bitstream Chart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a:spLocks noGrp="1"/>
          </p:cNvSpPr>
          <p:nvPr/>
        </p:nvSpPr>
        <p:spPr>
          <a:xfrm>
            <a:off x="609600" y="400050"/>
            <a:ext cx="10668000" cy="590550"/>
          </a:xfrm>
          <a:prstGeom prst="rect">
            <a:avLst/>
          </a:prstGeom>
          <a:noFill/>
          <a:ln w="0">
            <a:noFill/>
          </a:ln>
        </p:spPr>
        <p:txBody>
          <a:bodyPr lIns="0" tIns="0" rIns="0" bIns="0" anchor="t">
            <a:noAutofit/>
          </a:bodyPr>
          <a:lstStyle/>
          <a:p>
            <a:pPr algn="l">
              <a:lnSpc>
                <a:spcPct val="108000"/>
              </a:lnSpc>
              <a:buNone/>
              <a:defRPr sz="2550" b="1">
                <a:solidFill>
                  <a:srgbClr val="102A43"/>
                </a:solidFill>
                <a:latin typeface="Bitstream Charter"/>
                <a:ea typeface="Bitstream Charter"/>
                <a:cs typeface="Bitstream Charter"/>
              </a:defRPr>
            </a:pPr>
            <a:r>
              <a:rPr lang="en-US" sz="2550" b="1" dirty="0">
                <a:solidFill>
                  <a:srgbClr val="102A43"/>
                </a:solidFill>
                <a:latin typeface="Bitstream Charter"/>
                <a:ea typeface="Bitstream Charter"/>
                <a:cs typeface="Bitstream Charter"/>
              </a:rPr>
              <a:t>1.2.3 </a:t>
            </a:r>
            <a:r>
              <a:rPr sz="2550" b="1" dirty="0">
                <a:solidFill>
                  <a:srgbClr val="102A43"/>
                </a:solidFill>
                <a:latin typeface="Bitstream Charter"/>
                <a:ea typeface="Bitstream Charter"/>
                <a:cs typeface="Bitstream Charter"/>
              </a:rPr>
              <a:t>Why the provider satisfied the duty of care</a:t>
            </a:r>
            <a:endParaRPr sz="2550" b="1" dirty="0">
              <a:solidFill>
                <a:srgbClr val="102A43"/>
              </a:solidFill>
              <a:latin typeface="Bitstream Charter"/>
              <a:ea typeface="Bitstream Charter"/>
              <a:cs typeface="Bitstream Charter"/>
            </a:endParaRPr>
          </a:p>
        </p:txBody>
      </p:sp>
      <p:sp>
        <p:nvSpPr>
          <p:cNvPr id="2" name="直接连接符 1"/>
          <p:cNvSpPr>
            <a:spLocks noGrp="1"/>
          </p:cNvSpPr>
          <p:nvPr/>
        </p:nvSpPr>
        <p:spPr>
          <a:xfrm>
            <a:off x="609600" y="1066800"/>
            <a:ext cx="10972800" cy="0"/>
          </a:xfrm>
          <a:prstGeom prst="line">
            <a:avLst/>
          </a:prstGeom>
          <a:noFill/>
          <a:ln w="28575">
            <a:solidFill>
              <a:srgbClr val="2B6CB0"/>
            </a:solidFill>
            <a:prstDash val="solid"/>
          </a:ln>
        </p:spPr>
      </p:sp>
      <p:sp>
        <p:nvSpPr>
          <p:cNvPr id="3" name="矩形 2"/>
          <p:cNvSpPr>
            <a:spLocks noGrp="1"/>
          </p:cNvSpPr>
          <p:nvPr/>
        </p:nvSpPr>
        <p:spPr>
          <a:xfrm>
            <a:off x="11239500" y="6362700"/>
            <a:ext cx="342900" cy="228600"/>
          </a:xfrm>
          <a:prstGeom prst="rect">
            <a:avLst/>
          </a:prstGeom>
          <a:noFill/>
          <a:ln w="0">
            <a:noFill/>
          </a:ln>
        </p:spPr>
        <p:txBody>
          <a:bodyPr lIns="0" tIns="0" rIns="0" bIns="0" anchor="t">
            <a:noAutofit/>
          </a:bodyPr>
          <a:lstStyle/>
          <a:p>
            <a:pPr algn="r">
              <a:lnSpc>
                <a:spcPct val="108000"/>
              </a:lnSpc>
              <a:buNone/>
              <a:defRPr sz="1125" b="0">
                <a:solidFill>
                  <a:srgbClr val="5B6770"/>
                </a:solidFill>
                <a:latin typeface="Bitstream Charter"/>
                <a:ea typeface="Bitstream Charter"/>
                <a:cs typeface="Bitstream Charter"/>
              </a:defRPr>
            </a:pPr>
            <a:r>
              <a:rPr sz="1125" b="0">
                <a:solidFill>
                  <a:srgbClr val="5B6770"/>
                </a:solidFill>
                <a:latin typeface="Bitstream Charter"/>
                <a:ea typeface="Bitstream Charter"/>
                <a:cs typeface="Bitstream Charter"/>
              </a:rPr>
              <a:t>8</a:t>
            </a:r>
            <a:endParaRPr sz="1125" b="0">
              <a:solidFill>
                <a:srgbClr val="5B6770"/>
              </a:solidFill>
              <a:latin typeface="Bitstream Charter"/>
              <a:ea typeface="Bitstream Charter"/>
              <a:cs typeface="Bitstream Charter"/>
            </a:endParaRPr>
          </a:p>
        </p:txBody>
      </p:sp>
      <p:graphicFrame>
        <p:nvGraphicFramePr>
          <p:cNvPr id="9" name="表格 8"/>
          <p:cNvGraphicFramePr/>
          <p:nvPr/>
        </p:nvGraphicFramePr>
        <p:xfrm>
          <a:off x="628650" y="1428750"/>
          <a:ext cx="10934700" cy="4095750"/>
        </p:xfrm>
        <a:graphic>
          <a:graphicData uri="http://schemas.openxmlformats.org/drawingml/2006/table">
            <a:tbl>
              <a:tblPr/>
              <a:tblGrid>
                <a:gridCol w="2476500"/>
                <a:gridCol w="5715000"/>
                <a:gridCol w="2743200"/>
              </a:tblGrid>
              <a:tr h="819150">
                <a:tc>
                  <a:txBody>
                    <a:bodyPr/>
                    <a:lstStyle/>
                    <a:p>
                      <a:pPr algn="ctr"/>
                      <a:r>
                        <a:rPr sz="1425" b="1">
                          <a:solidFill>
                            <a:srgbClr val="FFFFFF"/>
                          </a:solidFill>
                          <a:latin typeface="Bitstream Charter"/>
                          <a:ea typeface="Bitstream Charter"/>
                          <a:cs typeface="Bitstream Charter"/>
                        </a:rPr>
                        <a:t>Duty</a:t>
                      </a:r>
                      <a:endParaRPr sz="1425" b="1">
                        <a:solidFill>
                          <a:srgbClr val="FFFFFF"/>
                        </a:solidFill>
                        <a:latin typeface="Bitstream Charter"/>
                        <a:ea typeface="Bitstream Charter"/>
                        <a:cs typeface="Bitstream Charter"/>
                      </a:endParaRPr>
                    </a:p>
                  </a:txBody>
                  <a:tcPr marL="95250" marR="95250" marT="76200" marB="76200" anchor="ctr">
                    <a:solidFill>
                      <a:srgbClr val="102A43"/>
                    </a:solidFill>
                  </a:tcPr>
                </a:tc>
                <a:tc>
                  <a:txBody>
                    <a:bodyPr/>
                    <a:lstStyle/>
                    <a:p>
                      <a:pPr algn="ctr"/>
                      <a:r>
                        <a:rPr sz="1425" b="1">
                          <a:solidFill>
                            <a:srgbClr val="FFFFFF"/>
                          </a:solidFill>
                          <a:latin typeface="Bitstream Charter"/>
                          <a:ea typeface="Bitstream Charter"/>
                          <a:cs typeface="Bitstream Charter"/>
                        </a:rPr>
                        <a:t>Evidence accepted by the court</a:t>
                      </a:r>
                      <a:endParaRPr sz="1425" b="1">
                        <a:solidFill>
                          <a:srgbClr val="FFFFFF"/>
                        </a:solidFill>
                        <a:latin typeface="Bitstream Charter"/>
                        <a:ea typeface="Bitstream Charter"/>
                        <a:cs typeface="Bitstream Charter"/>
                      </a:endParaRPr>
                    </a:p>
                  </a:txBody>
                  <a:tcPr marL="95250" marR="95250" marT="76200" marB="76200" anchor="ctr">
                    <a:solidFill>
                      <a:srgbClr val="102A43"/>
                    </a:solidFill>
                  </a:tcPr>
                </a:tc>
                <a:tc>
                  <a:txBody>
                    <a:bodyPr/>
                    <a:lstStyle/>
                    <a:p>
                      <a:pPr algn="ctr"/>
                      <a:r>
                        <a:rPr sz="1425" b="1">
                          <a:solidFill>
                            <a:srgbClr val="FFFFFF"/>
                          </a:solidFill>
                          <a:latin typeface="Bitstream Charter"/>
                          <a:ea typeface="Bitstream Charter"/>
                          <a:cs typeface="Bitstream Charter"/>
                        </a:rPr>
                        <a:t>Assessment</a:t>
                      </a:r>
                      <a:endParaRPr sz="1425" b="1">
                        <a:solidFill>
                          <a:srgbClr val="FFFFFF"/>
                        </a:solidFill>
                        <a:latin typeface="Bitstream Charter"/>
                        <a:ea typeface="Bitstream Charter"/>
                        <a:cs typeface="Bitstream Charter"/>
                      </a:endParaRPr>
                    </a:p>
                  </a:txBody>
                  <a:tcPr marL="95250" marR="95250" marT="76200" marB="76200" anchor="ctr">
                    <a:solidFill>
                      <a:srgbClr val="102A43"/>
                    </a:solidFill>
                  </a:tcPr>
                </a:tc>
              </a:tr>
              <a:tr h="819150">
                <a:tc>
                  <a:txBody>
                    <a:bodyPr/>
                    <a:lstStyle/>
                    <a:p>
                      <a:r>
                        <a:rPr sz="1350" b="1">
                          <a:solidFill>
                            <a:srgbClr val="102A43"/>
                          </a:solidFill>
                          <a:latin typeface="Bitstream Charter"/>
                          <a:ea typeface="Bitstream Charter"/>
                          <a:cs typeface="Bitstream Charter"/>
                        </a:rPr>
                        <a:t>Warning</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15">
                          <a:solidFill>
                            <a:srgbClr val="17202A"/>
                          </a:solidFill>
                          <a:latin typeface="Bitstream Charter"/>
                          <a:ea typeface="Bitstream Charter"/>
                          <a:cs typeface="Bitstream Charter"/>
                        </a:rPr>
                        <a:t>Welcome screen, bold agreement terms, model explanation, and interface labels</a:t>
                      </a:r>
                      <a:endParaRPr sz="1315">
                        <a:solidFill>
                          <a:srgbClr val="17202A"/>
                        </a:solidFill>
                        <a:latin typeface="Bitstream Charter"/>
                        <a:ea typeface="Bitstream Charter"/>
                        <a:cs typeface="Bitstream Charter"/>
                      </a:endParaRPr>
                    </a:p>
                  </a:txBody>
                  <a:tcPr marL="114300" marR="114300" marT="76200" marB="76200" anchor="ctr"/>
                </a:tc>
                <a:tc>
                  <a:txBody>
                    <a:bodyPr/>
                    <a:lstStyle/>
                    <a:p>
                      <a:pPr algn="ctr"/>
                      <a:r>
                        <a:rPr sz="1315" b="1">
                          <a:solidFill>
                            <a:srgbClr val="2F6B57"/>
                          </a:solidFill>
                          <a:latin typeface="Bitstream Charter"/>
                          <a:ea typeface="Bitstream Charter"/>
                          <a:cs typeface="Bitstream Charter"/>
                        </a:rPr>
                        <a:t>Sufficiently prominent</a:t>
                      </a:r>
                      <a:endParaRPr sz="1315" b="1">
                        <a:solidFill>
                          <a:srgbClr val="2F6B57"/>
                        </a:solidFill>
                        <a:latin typeface="Bitstream Charter"/>
                        <a:ea typeface="Bitstream Charter"/>
                        <a:cs typeface="Bitstream Charter"/>
                      </a:endParaRPr>
                    </a:p>
                  </a:txBody>
                  <a:tcPr marL="95250" marR="95250" marT="76200" marB="76200" anchor="ctr">
                    <a:solidFill>
                      <a:srgbClr val="E7F1EC"/>
                    </a:solidFill>
                  </a:tcPr>
                </a:tc>
              </a:tr>
              <a:tr h="819150">
                <a:tc>
                  <a:txBody>
                    <a:bodyPr/>
                    <a:lstStyle/>
                    <a:p>
                      <a:r>
                        <a:rPr sz="1350" b="1">
                          <a:solidFill>
                            <a:srgbClr val="102A43"/>
                          </a:solidFill>
                          <a:latin typeface="Bitstream Charter"/>
                          <a:ea typeface="Bitstream Charter"/>
                          <a:cs typeface="Bitstream Charter"/>
                        </a:rPr>
                        <a:t>Accuracy measures</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15">
                          <a:solidFill>
                            <a:srgbClr val="17202A"/>
                          </a:solidFill>
                          <a:latin typeface="Bitstream Charter"/>
                          <a:ea typeface="Bitstream Charter"/>
                          <a:cs typeface="Bitstream Charter"/>
                        </a:rPr>
                        <a:t>Monitoring, data cleaning, supervised fine tuning, reinforcement learning, guardrails, and RAG</a:t>
                      </a:r>
                      <a:endParaRPr sz="1315">
                        <a:solidFill>
                          <a:srgbClr val="17202A"/>
                        </a:solidFill>
                        <a:latin typeface="Bitstream Charter"/>
                        <a:ea typeface="Bitstream Charter"/>
                        <a:cs typeface="Bitstream Charter"/>
                      </a:endParaRPr>
                    </a:p>
                  </a:txBody>
                  <a:tcPr marL="114300" marR="114300" marT="76200" marB="76200" anchor="ctr"/>
                </a:tc>
                <a:tc>
                  <a:txBody>
                    <a:bodyPr/>
                    <a:lstStyle/>
                    <a:p>
                      <a:pPr algn="ctr"/>
                      <a:r>
                        <a:rPr sz="1315" b="1">
                          <a:solidFill>
                            <a:srgbClr val="2F6B57"/>
                          </a:solidFill>
                          <a:latin typeface="Bitstream Charter"/>
                          <a:ea typeface="Bitstream Charter"/>
                          <a:cs typeface="Bitstream Charter"/>
                        </a:rPr>
                        <a:t>Matched industry practice</a:t>
                      </a:r>
                      <a:endParaRPr sz="1315" b="1">
                        <a:solidFill>
                          <a:srgbClr val="2F6B57"/>
                        </a:solidFill>
                        <a:latin typeface="Bitstream Charter"/>
                        <a:ea typeface="Bitstream Charter"/>
                        <a:cs typeface="Bitstream Charter"/>
                      </a:endParaRPr>
                    </a:p>
                  </a:txBody>
                  <a:tcPr marL="95250" marR="95250" marT="76200" marB="76200" anchor="ctr">
                    <a:solidFill>
                      <a:srgbClr val="E7F1EC"/>
                    </a:solidFill>
                  </a:tcPr>
                </a:tc>
              </a:tr>
              <a:tr h="819150">
                <a:tc>
                  <a:txBody>
                    <a:bodyPr/>
                    <a:lstStyle/>
                    <a:p>
                      <a:r>
                        <a:rPr sz="1350" b="1">
                          <a:solidFill>
                            <a:srgbClr val="102A43"/>
                          </a:solidFill>
                          <a:latin typeface="Bitstream Charter"/>
                          <a:ea typeface="Bitstream Charter"/>
                          <a:cs typeface="Bitstream Charter"/>
                        </a:rPr>
                        <a:t>Service design</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15">
                          <a:solidFill>
                            <a:srgbClr val="17202A"/>
                          </a:solidFill>
                          <a:latin typeface="Bitstream Charter"/>
                          <a:ea typeface="Bitstream Charter"/>
                          <a:cs typeface="Bitstream Charter"/>
                        </a:rPr>
                        <a:t>Optional web search supplied linked sources and reduced hallucination risk</a:t>
                      </a:r>
                      <a:endParaRPr sz="1315">
                        <a:solidFill>
                          <a:srgbClr val="17202A"/>
                        </a:solidFill>
                        <a:latin typeface="Bitstream Charter"/>
                        <a:ea typeface="Bitstream Charter"/>
                        <a:cs typeface="Bitstream Charter"/>
                      </a:endParaRPr>
                    </a:p>
                  </a:txBody>
                  <a:tcPr marL="114300" marR="114300" marT="76200" marB="76200" anchor="ctr"/>
                </a:tc>
                <a:tc>
                  <a:txBody>
                    <a:bodyPr/>
                    <a:lstStyle/>
                    <a:p>
                      <a:pPr algn="ctr"/>
                      <a:r>
                        <a:rPr sz="1315" b="1">
                          <a:solidFill>
                            <a:srgbClr val="2F6B57"/>
                          </a:solidFill>
                          <a:latin typeface="Bitstream Charter"/>
                          <a:ea typeface="Bitstream Charter"/>
                          <a:cs typeface="Bitstream Charter"/>
                        </a:rPr>
                        <a:t>Reasonable mitigation</a:t>
                      </a:r>
                      <a:endParaRPr sz="1315" b="1">
                        <a:solidFill>
                          <a:srgbClr val="2F6B57"/>
                        </a:solidFill>
                        <a:latin typeface="Bitstream Charter"/>
                        <a:ea typeface="Bitstream Charter"/>
                        <a:cs typeface="Bitstream Charter"/>
                      </a:endParaRPr>
                    </a:p>
                  </a:txBody>
                  <a:tcPr marL="95250" marR="95250" marT="76200" marB="76200" anchor="ctr">
                    <a:solidFill>
                      <a:srgbClr val="E7F1EC"/>
                    </a:solidFill>
                  </a:tcPr>
                </a:tc>
              </a:tr>
              <a:tr h="819150">
                <a:tc>
                  <a:txBody>
                    <a:bodyPr/>
                    <a:lstStyle/>
                    <a:p>
                      <a:r>
                        <a:rPr sz="1350" b="1">
                          <a:solidFill>
                            <a:srgbClr val="102A43"/>
                          </a:solidFill>
                          <a:latin typeface="Bitstream Charter"/>
                          <a:ea typeface="Bitstream Charter"/>
                          <a:cs typeface="Bitstream Charter"/>
                        </a:rPr>
                        <a:t>Context</a:t>
                      </a:r>
                      <a:endParaRPr sz="1350" b="1">
                        <a:solidFill>
                          <a:srgbClr val="102A43"/>
                        </a:solidFill>
                        <a:latin typeface="Bitstream Charter"/>
                        <a:ea typeface="Bitstream Charter"/>
                        <a:cs typeface="Bitstream Charter"/>
                      </a:endParaRPr>
                    </a:p>
                  </a:txBody>
                  <a:tcPr marL="114300" marR="114300" marT="76200" marB="76200" anchor="ctr">
                    <a:solidFill>
                      <a:srgbClr val="EAF2F8"/>
                    </a:solidFill>
                  </a:tcPr>
                </a:tc>
                <a:tc>
                  <a:txBody>
                    <a:bodyPr/>
                    <a:lstStyle/>
                    <a:p>
                      <a:r>
                        <a:rPr sz="1315">
                          <a:solidFill>
                            <a:srgbClr val="17202A"/>
                          </a:solidFill>
                          <a:latin typeface="Bitstream Charter"/>
                          <a:ea typeface="Bitstream Charter"/>
                          <a:cs typeface="Bitstream Charter"/>
                        </a:rPr>
                        <a:t>General purpose assistant, not a specialist admissions service</a:t>
                      </a:r>
                      <a:endParaRPr sz="1315">
                        <a:solidFill>
                          <a:srgbClr val="17202A"/>
                        </a:solidFill>
                        <a:latin typeface="Bitstream Charter"/>
                        <a:ea typeface="Bitstream Charter"/>
                        <a:cs typeface="Bitstream Charter"/>
                      </a:endParaRPr>
                    </a:p>
                  </a:txBody>
                  <a:tcPr marL="114300" marR="114300" marT="76200" marB="76200" anchor="ctr"/>
                </a:tc>
                <a:tc>
                  <a:txBody>
                    <a:bodyPr/>
                    <a:lstStyle/>
                    <a:p>
                      <a:pPr algn="ctr"/>
                      <a:r>
                        <a:rPr sz="1315" b="1">
                          <a:solidFill>
                            <a:srgbClr val="2F6B57"/>
                          </a:solidFill>
                          <a:latin typeface="Bitstream Charter"/>
                          <a:ea typeface="Bitstream Charter"/>
                          <a:cs typeface="Bitstream Charter"/>
                        </a:rPr>
                        <a:t>No heightened education duty</a:t>
                      </a:r>
                      <a:endParaRPr sz="1315" b="1">
                        <a:solidFill>
                          <a:srgbClr val="2F6B57"/>
                        </a:solidFill>
                        <a:latin typeface="Bitstream Charter"/>
                        <a:ea typeface="Bitstream Charter"/>
                        <a:cs typeface="Bitstream Charter"/>
                      </a:endParaRPr>
                    </a:p>
                  </a:txBody>
                  <a:tcPr marL="95250" marR="95250" marT="76200" marB="76200" anchor="ctr">
                    <a:solidFill>
                      <a:srgbClr val="E7F1EC"/>
                    </a:solidFill>
                  </a:tcPr>
                </a:tc>
              </a:tr>
            </a:tbl>
          </a:graphicData>
        </a:graphic>
      </p:graphicFrame>
      <p:sp>
        <p:nvSpPr>
          <p:cNvPr id="5" name="矩形 4"/>
          <p:cNvSpPr>
            <a:spLocks noGrp="1"/>
          </p:cNvSpPr>
          <p:nvPr/>
        </p:nvSpPr>
        <p:spPr>
          <a:xfrm>
            <a:off x="1219200" y="5791200"/>
            <a:ext cx="9753600" cy="428625"/>
          </a:xfrm>
          <a:prstGeom prst="rect">
            <a:avLst/>
          </a:prstGeom>
          <a:noFill/>
          <a:ln w="0">
            <a:noFill/>
          </a:ln>
        </p:spPr>
        <p:txBody>
          <a:bodyPr lIns="0" tIns="0" rIns="0" bIns="0" anchor="t">
            <a:noAutofit/>
          </a:bodyPr>
          <a:lstStyle/>
          <a:p>
            <a:pPr algn="ctr">
              <a:lnSpc>
                <a:spcPct val="108000"/>
              </a:lnSpc>
              <a:buNone/>
              <a:defRPr sz="1575" b="1">
                <a:solidFill>
                  <a:srgbClr val="A43D48"/>
                </a:solidFill>
                <a:latin typeface="Bitstream Charter"/>
                <a:ea typeface="Bitstream Charter"/>
                <a:cs typeface="Bitstream Charter"/>
              </a:defRPr>
            </a:pPr>
            <a:r>
              <a:rPr sz="1575" b="1">
                <a:solidFill>
                  <a:srgbClr val="A43D48"/>
                </a:solidFill>
                <a:latin typeface="Bitstream Charter"/>
                <a:ea typeface="Bitstream Charter"/>
                <a:cs typeface="Bitstream Charter"/>
              </a:rPr>
              <a:t>Liang did not use web search and offered no technical evidence showing below industry performance.</a:t>
            </a:r>
            <a:endParaRPr sz="1575" b="1">
              <a:solidFill>
                <a:srgbClr val="A43D48"/>
              </a:solidFill>
              <a:latin typeface="Bitstream Charter"/>
              <a:ea typeface="Bitstream Charter"/>
              <a:cs typeface="Bitstream Charter"/>
            </a:endParaRPr>
          </a:p>
        </p:txBody>
      </p:sp>
    </p:spTree>
  </p:cSld>
  <p:clrMapOvr>
    <a:masterClrMapping/>
  </p:clrMapOvr>
</p:sld>
</file>

<file path=ppt/tags/tag1.xml><?xml version="1.0" encoding="utf-8"?>
<p:tagLst xmlns:p="http://schemas.openxmlformats.org/presentationml/2006/main">
  <p:tag name="KSO_WM_UNIT_TYPE" val="a"/>
  <p:tag name="KSO_WM_UNIT_INDEX" val="1"/>
  <p:tag name="KSO_WM_BEAUTIFY_FLAG" val="#wm#"/>
  <p:tag name="KSO_WM_TAG_VERSION" val="3.0"/>
  <p:tag name="AIBEASPECIALSHAPE" val="1"/>
  <p:tag name="KSO_WM_AILAYOUT_OPTION" val="0_0_1_0"/>
  <p:tag name="KSO_WM_LAYOUT_CARDGROUP_FEATURE" val="1*4*7*0*1"/>
  <p:tag name="KSO_WM_LAYOUT_CARDGROUP_ID" val="b702bfc4824345ea8ad55e53f94afc03"/>
  <p:tag name="KSO_WM_LAYOUT_CARDGROUP_STYLE_INFO" val="C1_sc_p2*standard*2"/>
  <p:tag name="KSO_WM_LAYOUT_CARD_COUNT" val="4"/>
  <p:tag name="KSO_WM_LAYOUT_CHECK_HASH" val="fc1185dd5da2f8e60d1b748cc8531bb692d351dc"/>
  <p:tag name="KSO_WM_LAYOUT_DOMHASH" val="bbb1017eed3f0489f6b3ab7cbd5899690f5bcc68"/>
  <p:tag name="KSO_WM_LAYOUT_MCSHASH" val="e908113ab1241296c4ff65282d9c0d6ee17ad26a"/>
  <p:tag name="KSO_WM_NEWLAYOUT_GROUP_ID" val="1"/>
  <p:tag name="KSO_WM_NEWLAYOUT_ID" val="lay_c718b4c607e8575d4a9025b6e45ce3da3a012d9c"/>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2"/>
  <p:tag name="KSO_WM_UNIT_LAYERLEVEL" val="1"/>
  <p:tag name="KSO_WM_TAG_VERSION" val="3.0"/>
  <p:tag name="KSO_WM_BEAUTIFY_FLAG" val="#wm#"/>
  <p:tag name="KSO_WM_UNIT_TYPE" val="i"/>
  <p:tag name="KSO_WM_UNIT_INDEX"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20233299"/>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VALUE" val="340"/>
  <p:tag name="KSO_WM_TEMPLATE_CATEGORY" val="custom"/>
  <p:tag name="KSO_WM_TEMPLATE_INDEX" val="20233299"/>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6.xml><?xml version="1.0" encoding="utf-8"?>
<p:tagLst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3299"/>
  <p:tag name="KSO_WM_TEMPLATE_THUMBS_INDEX" val="1、9"/>
</p:tagLst>
</file>

<file path=ppt/tags/tag17.xml><?xml version="1.0" encoding="utf-8"?>
<p:tagLst xmlns:p="http://schemas.openxmlformats.org/presentationml/2006/main">
  <p:tag name="KSO_WM_UNIT_TYPE" val="a"/>
  <p:tag name="KSO_WM_UNIT_INDEX" val="1"/>
  <p:tag name="KSO_WM_BEAUTIFY_FLAG" val="#wm#"/>
  <p:tag name="KSO_WM_TAG_VERSION" val="3.0"/>
</p:tagLst>
</file>

<file path=ppt/tags/tag18.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1_1*l_h_y*"/>
  <p:tag name="KSO_WM_NEWLAYOUT_GROUP_ID" val="1"/>
  <p:tag name="KSO_WM_NEWLAYOUT_ID" val="lay_c718b4c607e8575d4a9025b6e45ce3da3a012d9c"/>
  <p:tag name="KSO_WM_SLIDE_FIGMA_DIAGRAM" val="1"/>
  <p:tag name="KSO_WM_UNIT_INDEX" val="1_1_2"/>
  <p:tag name="KSO_WM_UNIT_TYPE" val="l_h_i"/>
  <p:tag name="KSO_WM_CARDGROUP_LAYOUT_DATA" val="{&quot;cardRct&quot;:[960,2399.535,17280,1590],&quot;lytRct&quot;:[960,2399,17280,7441],&quot;rct&quot;:[960,2399,17280,7440],&quot;spRct&quot;:[0,0,17279,1589]}"/>
</p:tagLst>
</file>

<file path=ppt/tags/tag19.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1_1*l_h_i*d"/>
  <p:tag name="KSO_WM_NEWLAYOUT_GROUP_ID" val="1"/>
  <p:tag name="KSO_WM_NEWLAYOUT_ID" val="lay_c718b4c607e8575d4a9025b6e45ce3da3a012d9c"/>
  <p:tag name="KSO_WM_SLIDE_FIGMA_DIAGRAM" val="1"/>
  <p:tag name="KSO_WM_UNIT_INDEX" val="1_1_3"/>
  <p:tag name="KSO_WM_UNIT_TYPE" val="l_h_i"/>
  <p:tag name="KSO_WM_CARDGROUP_LAYOUT_DATA" val="{&quot;cardRct&quot;:[960,2399.535,17280,1590],&quot;lytRct&quot;:[960,2399,17280,7441],&quot;rct&quot;:[960,2399,17280,7440],&quot;spRct&quot;:[560,315,1519,1274]}"/>
</p:tagLst>
</file>

<file path=ppt/tags/tag2.xml><?xml version="1.0" encoding="utf-8"?>
<p:tagLst xmlns:p="http://schemas.openxmlformats.org/presentationml/2006/main">
  <p:tag name="KSO_WM_PLACEHOLDER_TYPE" val="cg"/>
  <p:tag name="KSO_WM_UNIT_INDEX" val="1"/>
  <p:tag name="KSO_WM_BEAUTIFY_FLAG" val="#wm#"/>
  <p:tag name="KSO_WM_TAG_VERSION" val="3.0"/>
</p:tagLst>
</file>

<file path=ppt/tags/tag20.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CARD_PRESET_INDEX_NO" val="01"/>
  <p:tag name="KSO_WM_UNIT_INDEX" val="1_1_1"/>
  <p:tag name="KSO_WM_UNIT_SUBTYPE" val="d"/>
  <p:tag name="KSO_WM_UNIT_TYPE" val="l_h_i"/>
  <p:tag name="KSO_WM_CARDGROUP_LAYOUT_DATA" val="{&quot;cardRct&quot;:[960,2399.535,17280,1590],&quot;lytRct&quot;:[960,2399,17280,7441],&quot;rct&quot;:[960,2399,17280,7440],&quot;spRct&quot;:[560,315,1519,1274]}"/>
</p:tagLst>
</file>

<file path=ppt/tags/tag21.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INDEX" val="1_1_1"/>
  <p:tag name="KSO_WM_UNIT_PRESET_TEXT" val="请在此输入您的文本。"/>
  <p:tag name="KSO_WM_UNIT_TYPE" val="l_h_f"/>
  <p:tag name="KSO_WM_CARDGROUP_LAYOUT_DATA" val="{&quot;cardRct&quot;:[960,2399.535,17280,1590],&quot;lytRct&quot;:[960,2399,17280,7441],&quot;rct&quot;:[960,2399,17280,7440],&quot;spRct&quot;:[1960,525,16719,1064]}"/>
</p:tagLst>
</file>

<file path=ppt/tags/tag22.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2_1*l_h_y*"/>
  <p:tag name="KSO_WM_NEWLAYOUT_GROUP_ID" val="1"/>
  <p:tag name="KSO_WM_NEWLAYOUT_ID" val="lay_c718b4c607e8575d4a9025b6e45ce3da3a012d9c"/>
  <p:tag name="KSO_WM_SLIDE_FIGMA_DIAGRAM" val="1"/>
  <p:tag name="KSO_WM_UNIT_INDEX" val="1_2_2"/>
  <p:tag name="KSO_WM_UNIT_TYPE" val="l_h_i"/>
  <p:tag name="KSO_WM_CARDGROUP_LAYOUT_DATA" val="{&quot;cardRct&quot;:[960,4349.535,17280,1590],&quot;lytRct&quot;:[960,2399,17280,7441],&quot;rct&quot;:[960,2399,17280,7440],&quot;spRct&quot;:[0,1950,17279,3539]}"/>
</p:tagLst>
</file>

<file path=ppt/tags/tag23.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2_1*l_h_i*d"/>
  <p:tag name="KSO_WM_NEWLAYOUT_GROUP_ID" val="1"/>
  <p:tag name="KSO_WM_NEWLAYOUT_ID" val="lay_c718b4c607e8575d4a9025b6e45ce3da3a012d9c"/>
  <p:tag name="KSO_WM_SLIDE_FIGMA_DIAGRAM" val="1"/>
  <p:tag name="KSO_WM_UNIT_INDEX" val="1_2_3"/>
  <p:tag name="KSO_WM_UNIT_TYPE" val="l_h_i"/>
  <p:tag name="KSO_WM_CARDGROUP_LAYOUT_DATA" val="{&quot;cardRct&quot;:[960,4349.535,17280,1590],&quot;lytRct&quot;:[960,2399,17280,7441],&quot;rct&quot;:[960,2399,17280,7440],&quot;spRct&quot;:[560,2265,1519,3224]}"/>
</p:tagLst>
</file>

<file path=ppt/tags/tag24.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CARD_PRESET_INDEX_NO" val="02"/>
  <p:tag name="KSO_WM_UNIT_INDEX" val="1_2_1"/>
  <p:tag name="KSO_WM_UNIT_SUBTYPE" val="d"/>
  <p:tag name="KSO_WM_UNIT_TYPE" val="l_h_i"/>
  <p:tag name="KSO_WM_CARDGROUP_LAYOUT_DATA" val="{&quot;cardRct&quot;:[960,4349.535,17280,1590],&quot;lytRct&quot;:[960,2399,17280,7441],&quot;rct&quot;:[960,2399,17280,7440],&quot;spRct&quot;:[560,2265,1519,3224]}"/>
</p:tagLst>
</file>

<file path=ppt/tags/tag25.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INDEX" val="1_2_1"/>
  <p:tag name="KSO_WM_UNIT_PRESET_TEXT" val="请在此输入您的文本。"/>
  <p:tag name="KSO_WM_UNIT_TYPE" val="l_h_f"/>
  <p:tag name="KSO_WM_CARDGROUP_LAYOUT_DATA" val="{&quot;cardRct&quot;:[960,4349.535,17280,1590],&quot;lytRct&quot;:[960,2399,17280,7441],&quot;rct&quot;:[960,2399,17280,7440],&quot;spRct&quot;:[1960,2475,16719,3014]}"/>
</p:tagLst>
</file>

<file path=ppt/tags/tag26.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3_1*l_h_y*"/>
  <p:tag name="KSO_WM_NEWLAYOUT_GROUP_ID" val="1"/>
  <p:tag name="KSO_WM_NEWLAYOUT_ID" val="lay_c718b4c607e8575d4a9025b6e45ce3da3a012d9c"/>
  <p:tag name="KSO_WM_SLIDE_FIGMA_DIAGRAM" val="1"/>
  <p:tag name="KSO_WM_UNIT_INDEX" val="1_3_2"/>
  <p:tag name="KSO_WM_UNIT_TYPE" val="l_h_i"/>
  <p:tag name="KSO_WM_CARDGROUP_LAYOUT_DATA" val="{&quot;cardRct&quot;:[960,6299.535,17280,1590],&quot;lytRct&quot;:[960,2399,17280,7441],&quot;rct&quot;:[960,2399,17280,7440],&quot;spRct&quot;:[0,3900,17279,5489]}"/>
</p:tagLst>
</file>

<file path=ppt/tags/tag27.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3_1*l_h_i*d"/>
  <p:tag name="KSO_WM_NEWLAYOUT_GROUP_ID" val="1"/>
  <p:tag name="KSO_WM_NEWLAYOUT_ID" val="lay_c718b4c607e8575d4a9025b6e45ce3da3a012d9c"/>
  <p:tag name="KSO_WM_SLIDE_FIGMA_DIAGRAM" val="1"/>
  <p:tag name="KSO_WM_UNIT_INDEX" val="1_3_3"/>
  <p:tag name="KSO_WM_UNIT_TYPE" val="l_h_i"/>
  <p:tag name="KSO_WM_CARDGROUP_LAYOUT_DATA" val="{&quot;cardRct&quot;:[960,6299.535,17280,1590],&quot;lytRct&quot;:[960,2399,17280,7441],&quot;rct&quot;:[960,2399,17280,7440],&quot;spRct&quot;:[560,4215,1519,5174]}"/>
</p:tagLst>
</file>

<file path=ppt/tags/tag28.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CARD_PRESET_INDEX_NO" val="03"/>
  <p:tag name="KSO_WM_UNIT_INDEX" val="1_3_1"/>
  <p:tag name="KSO_WM_UNIT_SUBTYPE" val="d"/>
  <p:tag name="KSO_WM_UNIT_TYPE" val="l_h_i"/>
  <p:tag name="KSO_WM_CARDGROUP_LAYOUT_DATA" val="{&quot;cardRct&quot;:[960,6299.535,17280,1590],&quot;lytRct&quot;:[960,2399,17280,7441],&quot;rct&quot;:[960,2399,17280,7440],&quot;spRct&quot;:[560,4215,1519,5174]}"/>
</p:tagLst>
</file>

<file path=ppt/tags/tag29.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INDEX" val="1_3_1"/>
  <p:tag name="KSO_WM_UNIT_PRESET_TEXT" val="请在此输入您的文本。"/>
  <p:tag name="KSO_WM_UNIT_TYPE" val="l_h_f"/>
  <p:tag name="KSO_WM_CARDGROUP_LAYOUT_DATA" val="{&quot;cardRct&quot;:[960,6299.535,17280,1590],&quot;lytRct&quot;:[960,2399,17280,7441],&quot;rct&quot;:[960,2399,17280,7440],&quot;spRct&quot;:[1960,4425,16719,4964]}"/>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3.0"/>
  <p:tag name="KSO_WM_BEAUTIFY_FLAG" val="#wm#"/>
  <p:tag name="KSO_WM_UNIT_TYPE" val="i"/>
  <p:tag name="KSO_WM_UNIT_INDEX" val="1"/>
</p:tagLst>
</file>

<file path=ppt/tags/tag30.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4_1*l_h_y*"/>
  <p:tag name="KSO_WM_NEWLAYOUT_GROUP_ID" val="1"/>
  <p:tag name="KSO_WM_NEWLAYOUT_ID" val="lay_c718b4c607e8575d4a9025b6e45ce3da3a012d9c"/>
  <p:tag name="KSO_WM_SLIDE_FIGMA_DIAGRAM" val="1"/>
  <p:tag name="KSO_WM_UNIT_INDEX" val="1_4_2"/>
  <p:tag name="KSO_WM_UNIT_TYPE" val="l_h_i"/>
  <p:tag name="KSO_WM_CARDGROUP_LAYOUT_DATA" val="{&quot;cardRct&quot;:[960,8249.535,17280,1590],&quot;lytRct&quot;:[960,2399,17280,7441],&quot;rct&quot;:[960,2399,17280,7440],&quot;spRct&quot;:[0,5850,17279,7439]}"/>
</p:tagLst>
</file>

<file path=ppt/tags/tag31.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FOLLOW_SHAPE_UNIT_TAG" val="1_4_1*l_h_i*d"/>
  <p:tag name="KSO_WM_NEWLAYOUT_GROUP_ID" val="1"/>
  <p:tag name="KSO_WM_NEWLAYOUT_ID" val="lay_c718b4c607e8575d4a9025b6e45ce3da3a012d9c"/>
  <p:tag name="KSO_WM_SLIDE_FIGMA_DIAGRAM" val="1"/>
  <p:tag name="KSO_WM_UNIT_INDEX" val="1_4_3"/>
  <p:tag name="KSO_WM_UNIT_TYPE" val="l_h_i"/>
  <p:tag name="KSO_WM_CARDGROUP_LAYOUT_DATA" val="{&quot;cardRct&quot;:[960,8249.535,17280,1590],&quot;lytRct&quot;:[960,2399,17280,7441],&quot;rct&quot;:[960,2399,17280,7440],&quot;spRct&quot;:[560,6165,1519,7124]}"/>
</p:tagLst>
</file>

<file path=ppt/tags/tag32.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CARD_PRESET_INDEX_NO" val="04"/>
  <p:tag name="KSO_WM_UNIT_INDEX" val="1_4_1"/>
  <p:tag name="KSO_WM_UNIT_SUBTYPE" val="d"/>
  <p:tag name="KSO_WM_UNIT_TYPE" val="l_h_i"/>
  <p:tag name="KSO_WM_CARDGROUP_LAYOUT_DATA" val="{&quot;cardRct&quot;:[960,8249.535,17280,1590],&quot;lytRct&quot;:[960,2399,17280,7441],&quot;rct&quot;:[960,2399,17280,7440],&quot;spRct&quot;:[560,6165,1519,7124]}"/>
</p:tagLst>
</file>

<file path=ppt/tags/tag33.xml><?xml version="1.0" encoding="utf-8"?>
<p:tagLst xmlns:p="http://schemas.openxmlformats.org/presentationml/2006/main">
  <p:tag name="KSO_WM_AILAYOUT_OPTION" val="0_0_1_0"/>
  <p:tag name="KSO_WM_BEAUTIFY_FLAG" val="#wm#"/>
  <p:tag name="KSO_WM_CARDGOUR_SOURCE_FROM" val="aipagebeautify"/>
  <p:tag name="KSO_WM_CARDGROUP_FEATURE" val="1*4*7*0*1"/>
  <p:tag name="KSO_WM_CARDGROUP_ID" val="b702bfc4824345ea8ad55e53f94afc03"/>
  <p:tag name="KSO_WM_CARDGROUP_STYLE_INFO" val="C1_sc_p2*standard*2"/>
  <p:tag name="KSO_WM_FIGMA_FLAG" val="#fgm#"/>
  <p:tag name="KSO_WM_NEWLAYOUT_GROUP_ID" val="1"/>
  <p:tag name="KSO_WM_NEWLAYOUT_ID" val="lay_c718b4c607e8575d4a9025b6e45ce3da3a012d9c"/>
  <p:tag name="KSO_WM_SLIDE_FIGMA_DIAGRAM" val="1"/>
  <p:tag name="KSO_WM_UNIT_INDEX" val="1_4_1"/>
  <p:tag name="KSO_WM_UNIT_PRESET_TEXT" val="请在此输入您的文本。"/>
  <p:tag name="KSO_WM_UNIT_TYPE" val="l_h_f"/>
  <p:tag name="KSO_WM_CARDGROUP_LAYOUT_DATA" val="{&quot;cardRct&quot;:[960,8249.535,17280,1590],&quot;lytRct&quot;:[960,2399,17280,7441],&quot;rct&quot;:[960,2399,17280,7440],&quot;spRct&quot;:[1960,6375,16719,6914]}"/>
</p:tagLst>
</file>

<file path=ppt/tags/tag34.xml><?xml version="1.0" encoding="utf-8"?>
<p:tagLst xmlns:p="http://schemas.openxmlformats.org/presentationml/2006/main">
  <p:tag name="KSO_WM_TEMPLATE_SLIDE_ID" val="lay_c718b4c607e8575d4a9025b6e45ce3da3a012d9c"/>
  <p:tag name="KSO_WM_SLIDE_ITEM_CNT" val="4"/>
  <p:tag name="KSO_WM_SLIDE_CHECK_HASH" val="f8f63e97fb4b584a388cc1dd564a1877823f2d56"/>
</p:tagLst>
</file>

<file path=ppt/tags/tag35.xml><?xml version="1.0" encoding="utf-8"?>
<p:tagLst xmlns:p="http://schemas.openxmlformats.org/presentationml/2006/main">
  <p:tag name="KSO_WM_DIAGRAM_VIRTUALLY_FRAME" val="{&quot;height&quot;:330,&quot;left&quot;:58.5,&quot;top&quot;:111,&quot;width&quot;:823.5}"/>
</p:tagLst>
</file>

<file path=ppt/tags/tag36.xml><?xml version="1.0" encoding="utf-8"?>
<p:tagLst xmlns:p="http://schemas.openxmlformats.org/presentationml/2006/main">
  <p:tag name="KSO_WM_DIAGRAM_VIRTUALLY_FRAME" val="{&quot;height&quot;:330,&quot;left&quot;:58.5,&quot;top&quot;:111,&quot;width&quot;:823.5}"/>
</p:tagLst>
</file>

<file path=ppt/tags/tag37.xml><?xml version="1.0" encoding="utf-8"?>
<p:tagLst xmlns:p="http://schemas.openxmlformats.org/presentationml/2006/main">
  <p:tag name="KSO_WM_DIAGRAM_VIRTUALLY_FRAME" val="{&quot;height&quot;:330,&quot;left&quot;:58.5,&quot;top&quot;:111,&quot;width&quot;:823.5}"/>
</p:tagLst>
</file>

<file path=ppt/tags/tag38.xml><?xml version="1.0" encoding="utf-8"?>
<p:tagLst xmlns:p="http://schemas.openxmlformats.org/presentationml/2006/main">
  <p:tag name="KSO_WM_DIAGRAM_VIRTUALLY_FRAME" val="{&quot;height&quot;:330,&quot;left&quot;:58.5,&quot;top&quot;:111,&quot;width&quot;:823.5}"/>
</p:tagLst>
</file>

<file path=ppt/tags/tag39.xml><?xml version="1.0" encoding="utf-8"?>
<p:tagLst xmlns:p="http://schemas.openxmlformats.org/presentationml/2006/main">
  <p:tag name="KSO_WM_DIAGRAM_VIRTUALLY_FRAME" val="{&quot;height&quot;:330,&quot;left&quot;:58.5,&quot;top&quot;:111,&quot;width&quot;:823.5}"/>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40.xml><?xml version="1.0" encoding="utf-8"?>
<p:tagLst xmlns:p="http://schemas.openxmlformats.org/presentationml/2006/main">
  <p:tag name="KSO_WM_DIAGRAM_VIRTUALLY_FRAME" val="{&quot;height&quot;:330,&quot;left&quot;:58.5,&quot;top&quot;:111,&quot;width&quot;:823.5}"/>
</p:tagLst>
</file>

<file path=ppt/tags/tag41.xml><?xml version="1.0" encoding="utf-8"?>
<p:tagLst xmlns:p="http://schemas.openxmlformats.org/presentationml/2006/main">
  <p:tag name="KSO_WM_DIAGRAM_VIRTUALLY_FRAME" val="{&quot;height&quot;:330,&quot;left&quot;:58.5,&quot;top&quot;:111,&quot;width&quot;:823.5}"/>
</p:tagLst>
</file>

<file path=ppt/tags/tag42.xml><?xml version="1.0" encoding="utf-8"?>
<p:tagLst xmlns:p="http://schemas.openxmlformats.org/presentationml/2006/main">
  <p:tag name="KSO_WM_DIAGRAM_VIRTUALLY_FRAME" val="{&quot;height&quot;:330,&quot;left&quot;:58.5,&quot;top&quot;:111,&quot;width&quot;:823.5}"/>
</p:tagLst>
</file>

<file path=ppt/tags/tag43.xml><?xml version="1.0" encoding="utf-8"?>
<p:tagLst xmlns:p="http://schemas.openxmlformats.org/presentationml/2006/main">
  <p:tag name="KSO_WM_DIAGRAM_VIRTUALLY_FRAME" val="{&quot;height&quot;:330,&quot;left&quot;:58.5,&quot;top&quot;:111,&quot;width&quot;:823.5}"/>
</p:tagLst>
</file>

<file path=ppt/tags/tag44.xml><?xml version="1.0" encoding="utf-8"?>
<p:tagLst xmlns:p="http://schemas.openxmlformats.org/presentationml/2006/main">
  <p:tag name="KSO_WM_DIAGRAM_VIRTUALLY_FRAME" val="{&quot;height&quot;:330,&quot;left&quot;:58.5,&quot;top&quot;:111,&quot;width&quot;:823.5}"/>
</p:tagLst>
</file>

<file path=ppt/tags/tag45.xml><?xml version="1.0" encoding="utf-8"?>
<p:tagLst xmlns:p="http://schemas.openxmlformats.org/presentationml/2006/main">
  <p:tag name="KSO_WM_DIAGRAM_VIRTUALLY_FRAME" val="{&quot;height&quot;:330,&quot;left&quot;:58.5,&quot;top&quot;:111,&quot;width&quot;:823.5}"/>
</p:tagLst>
</file>

<file path=ppt/tags/tag46.xml><?xml version="1.0" encoding="utf-8"?>
<p:tagLst xmlns:p="http://schemas.openxmlformats.org/presentationml/2006/main">
  <p:tag name="KSO_WM_DIAGRAM_VIRTUALLY_FRAME" val="{&quot;height&quot;:330,&quot;left&quot;:58.5,&quot;top&quot;:111,&quot;width&quot;:823.5}"/>
</p:tagLst>
</file>

<file path=ppt/tags/tag47.xml><?xml version="1.0" encoding="utf-8"?>
<p:tagLst xmlns:p="http://schemas.openxmlformats.org/presentationml/2006/main">
  <p:tag name="KSO_WM_DIAGRAM_VIRTUALLY_FRAME" val="{&quot;height&quot;:330,&quot;left&quot;:58.5,&quot;top&quot;:111,&quot;width&quot;:823.5}"/>
</p:tagLst>
</file>

<file path=ppt/tags/tag48.xml><?xml version="1.0" encoding="utf-8"?>
<p:tagLst xmlns:p="http://schemas.openxmlformats.org/presentationml/2006/main">
  <p:tag name="KSO_WM_DIAGRAM_VIRTUALLY_FRAME" val="{&quot;height&quot;:330,&quot;left&quot;:58.5,&quot;top&quot;:111,&quot;width&quot;:823.5}"/>
</p:tagLst>
</file>

<file path=ppt/tags/tag49.xml><?xml version="1.0" encoding="utf-8"?>
<p:tagLst xmlns:p="http://schemas.openxmlformats.org/presentationml/2006/main">
  <p:tag name="KSO_WM_DIAGRAM_VIRTUALLY_FRAME" val="{&quot;height&quot;:330,&quot;left&quot;:58.5,&quot;top&quot;:111,&quot;width&quot;:823.5}"/>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5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40492897_1*a*1"/>
  <p:tag name="KSO_WM_TEMPLATE_CATEGORY" val="custom"/>
  <p:tag name="KSO_WM_TEMPLATE_INDEX" val="40492897"/>
  <p:tag name="KSO_WM_UNIT_LAYERLEVEL" val="1"/>
  <p:tag name="KSO_WM_TAG_VERSION" val="3.0"/>
  <p:tag name="KSO_WM_BEAUTIFY_FLAG" val="#wm#"/>
  <p:tag name="KSO_WM_UNIT_VALUE" val="30"/>
  <p:tag name="KSO_WM_UNIT_PRESET_TEXT" val="单击此处添加标题具体内容，简明扼要地阐述您的观点。根据需要可酌情增减文字，以便观者准确地理解您传达的思想"/>
  <p:tag name="KSO_WM_UNIT_TEXT_TYPE"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40492897_1*i*1"/>
  <p:tag name="KSO_WM_TEMPLATE_CATEGORY" val="custom"/>
  <p:tag name="KSO_WM_TEMPLATE_INDEX" val="40492897"/>
  <p:tag name="KSO_WM_UNIT_LAYERLEVEL" val="1"/>
  <p:tag name="KSO_WM_TAG_VERSION" val="3.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40492897_1*i*2"/>
  <p:tag name="KSO_WM_TEMPLATE_CATEGORY" val="custom"/>
  <p:tag name="KSO_WM_TEMPLATE_INDEX" val="40492897"/>
  <p:tag name="KSO_WM_UNIT_LAYERLEVEL" val="1"/>
  <p:tag name="KSO_WM_TAG_VERSION" val="3.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40492897_1*i*3"/>
  <p:tag name="KSO_WM_TEMPLATE_CATEGORY" val="custom"/>
  <p:tag name="KSO_WM_TEMPLATE_INDEX" val="40492897"/>
  <p:tag name="KSO_WM_UNIT_LAYERLEVEL" val="1"/>
  <p:tag name="KSO_WM_TAG_VERSION" val="3.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40492897_1*i*4"/>
  <p:tag name="KSO_WM_TEMPLATE_CATEGORY" val="custom"/>
  <p:tag name="KSO_WM_TEMPLATE_INDEX" val="40492897"/>
  <p:tag name="KSO_WM_UNIT_LAYERLEVEL" val="1"/>
  <p:tag name="KSO_WM_TAG_VERSION" val="3.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40492897_1*i*5"/>
  <p:tag name="KSO_WM_TEMPLATE_CATEGORY" val="custom"/>
  <p:tag name="KSO_WM_TEMPLATE_INDEX" val="40492897"/>
  <p:tag name="KSO_WM_UNIT_LAYERLEVEL" val="1"/>
  <p:tag name="KSO_WM_TAG_VERSION" val="3.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40492897_1*i*6"/>
  <p:tag name="KSO_WM_TEMPLATE_CATEGORY" val="custom"/>
  <p:tag name="KSO_WM_TEMPLATE_INDEX" val="40492897"/>
  <p:tag name="KSO_WM_UNIT_LAYERLEVEL" val="1"/>
  <p:tag name="KSO_WM_TAG_VERSION" val="3.0"/>
  <p:tag name="KSO_WM_BEAUTIFY_FLAG" val="#wm#"/>
</p:tagLst>
</file>

<file path=ppt/tags/tag57.xml><?xml version="1.0" encoding="utf-8"?>
<p:tagLst xmlns:p="http://schemas.openxmlformats.org/presentationml/2006/main">
  <p:tag name="KSO_WM_SLIDE_ID" val="custom40492897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40492897"/>
  <p:tag name="KSO_WM_SLIDE_TYPE" val="text"/>
  <p:tag name="KSO_WM_SLIDE_SUBTYPE" val="picTxt"/>
  <p:tag name="KSO_WM_SLIDE_SIZE" val="720*320"/>
  <p:tag name="KSO_WM_SLIDE_POSITION" val="129*105"/>
  <p:tag name="KSO_WM_SLIDE_LAYOUT" val="a"/>
  <p:tag name="KSO_WM_SLIDE_LAYOUT_CNT" val="1"/>
  <p:tag name="KSO_WM_SPECIAL_SOURCE" val="bdnull"/>
  <p:tag name="RESOURCE_RECORD_KEY" val="{&quot;19&quot;:[20348536,20348573],&quot;65&quot;:[3]}"/>
</p:tagLst>
</file>

<file path=ppt/tags/tag58.xml><?xml version="1.0" encoding="utf-8"?>
<p:tagLst xmlns:p="http://schemas.openxmlformats.org/presentationml/2006/main">
  <p:tag name="KSO_WM_SLIDE_ID" val="custom20233299_9"/>
  <p:tag name="KSO_WM_TEMPLATE_SUBCATEGORY" val="29"/>
  <p:tag name="KSO_WM_TEMPLATE_MASTER_TYPE" val="0"/>
  <p:tag name="KSO_WM_TEMPLATE_COLOR_TYPE" val="0"/>
  <p:tag name="KSO_WM_SLIDE_ITEM_CNT" val="0"/>
  <p:tag name="KSO_WM_SLIDE_INDEX" val="9"/>
  <p:tag name="KSO_WM_TAG_VERSION" val="3.0"/>
  <p:tag name="KSO_WM_BEAUTIFY_FLAG" val="#wm#"/>
  <p:tag name="KSO_WM_TEMPLATE_CATEGORY" val="custom"/>
  <p:tag name="KSO_WM_TEMPLATE_INDEX" val="20233299"/>
  <p:tag name="KSO_WM_SLIDE_TYPE" val="endPage"/>
  <p:tag name="KSO_WM_SLIDE_SUBTYPE" val="pureTxt"/>
  <p:tag name="KSO_WM_SLIDE_LAYOUT" val="a_f"/>
  <p:tag name="KSO_WM_SLIDE_LAYOUT_CNT" val="1_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f*1"/>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PLUS-V2-fc1145a6-eed2-4efa-bdd6-1b1d108b631a">
  <a:themeElements>
    <a:clrScheme name="房利美">
      <a:dk1>
        <a:srgbClr val="000000"/>
      </a:dk1>
      <a:lt1>
        <a:srgbClr val="FFFFFF"/>
      </a:lt1>
      <a:dk2>
        <a:srgbClr val="768394"/>
      </a:dk2>
      <a:lt2>
        <a:srgbClr val="F0F0F0"/>
      </a:lt2>
      <a:accent1>
        <a:srgbClr val="02167F"/>
      </a:accent1>
      <a:accent2>
        <a:srgbClr val="0C33A2"/>
      </a:accent2>
      <a:accent3>
        <a:srgbClr val="003566"/>
      </a:accent3>
      <a:accent4>
        <a:srgbClr val="F0C334"/>
      </a:accent4>
      <a:accent5>
        <a:srgbClr val="6C6C6C"/>
      </a:accent5>
      <a:accent6>
        <a:srgbClr val="3E3D3C"/>
      </a:accent6>
      <a:hlink>
        <a:srgbClr val="4472C4"/>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自定义 104">
      <a:dk1>
        <a:srgbClr val="000000"/>
      </a:dk1>
      <a:lt1>
        <a:srgbClr val="FFFFFF"/>
      </a:lt1>
      <a:dk2>
        <a:srgbClr val="000000"/>
      </a:dk2>
      <a:lt2>
        <a:srgbClr val="FFFFFF"/>
      </a:lt2>
      <a:accent1>
        <a:srgbClr val="057174"/>
      </a:accent1>
      <a:accent2>
        <a:srgbClr val="3A8C42"/>
      </a:accent2>
      <a:accent3>
        <a:srgbClr val="487AB5"/>
      </a:accent3>
      <a:accent4>
        <a:srgbClr val="4D65BB"/>
      </a:accent4>
      <a:accent5>
        <a:srgbClr val="745EB4"/>
      </a:accent5>
      <a:accent6>
        <a:srgbClr val="3098B9"/>
      </a:accent6>
      <a:hlink>
        <a:srgbClr val="658BD5"/>
      </a:hlink>
      <a:folHlink>
        <a:srgbClr val="A16AA5"/>
      </a:folHlink>
    </a:clrScheme>
    <a:fontScheme name="自定义 45">
      <a:majorFont>
        <a:latin typeface="MiSans Demibold"/>
        <a:ea typeface="微软雅黑"/>
        <a:cs typeface=""/>
      </a:majorFont>
      <a:minorFont>
        <a:latin typeface="MiSans Demibold"/>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13853</Words>
  <Application>WPS 演示</Application>
  <PresentationFormat>宽屏</PresentationFormat>
  <Paragraphs>559</Paragraphs>
  <Slides>28</Slides>
  <Notes>28</Notes>
  <HiddenSlides>0</HiddenSlides>
  <MMClips>0</MMClips>
  <ScaleCrop>false</ScaleCrop>
  <HeadingPairs>
    <vt:vector size="6" baseType="variant">
      <vt:variant>
        <vt:lpstr>已用的字体</vt:lpstr>
      </vt:variant>
      <vt:variant>
        <vt:i4>10</vt:i4>
      </vt:variant>
      <vt:variant>
        <vt:lpstr>主题</vt:lpstr>
      </vt:variant>
      <vt:variant>
        <vt:i4>4</vt:i4>
      </vt:variant>
      <vt:variant>
        <vt:lpstr>幻灯片标题</vt:lpstr>
      </vt:variant>
      <vt:variant>
        <vt:i4>28</vt:i4>
      </vt:variant>
    </vt:vector>
  </HeadingPairs>
  <TitlesOfParts>
    <vt:vector size="42" baseType="lpstr">
      <vt:lpstr>Arial</vt:lpstr>
      <vt:lpstr>宋体</vt:lpstr>
      <vt:lpstr>Wingdings</vt:lpstr>
      <vt:lpstr>Bitstream Charter</vt:lpstr>
      <vt:lpstr>Segoe Print</vt:lpstr>
      <vt:lpstr>微软雅黑</vt:lpstr>
      <vt:lpstr>Arial Unicode MS</vt:lpstr>
      <vt:lpstr>等线</vt:lpstr>
      <vt:lpstr>等线 Light</vt:lpstr>
      <vt:lpstr>MiSans Demibold</vt:lpstr>
      <vt:lpstr>1_Office 主题​​</vt:lpstr>
      <vt:lpstr>OfficePLUS-V2-fc1145a6-eed2-4efa-bdd6-1b1d108b631a</vt:lpstr>
      <vt:lpstr>2_Office 主题​​</vt:lpstr>
      <vt:lpstr>3_Office 主题​​</vt:lpstr>
      <vt:lpstr>China’s Regulation on AI Hallucination</vt:lpstr>
      <vt:lpstr>Content</vt:lpstr>
      <vt:lpstr>1. Liang v An Artificial Intelligence Company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Alibaba Group Holding Limited and Another v Li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 Legal Documents</vt:lpstr>
      <vt:lpstr>3.1 Opinions of the Supreme People’s Court on the Lawful Adjudication of Disputes Involving Artificial Intelligence (2026)</vt:lpstr>
      <vt:lpstr>3.1 Opinions of the Supreme People’s Court on the Lawful Adjudication of Disputes Involving Artificial Intelligence (2026)</vt:lpstr>
      <vt:lpstr>3.2 Measures for Identification of Artificial Intelligence-Generated Synthetic Contents (2025)</vt:lpstr>
      <vt:lpstr>3.3 Interim Measures for the Administration of Generative Artificial Intelligence Services (2023)</vt:lpstr>
      <vt:lpstr>3.4 Provisions on the Administration of Deep Synthesis of Internet-Based Information Services (2022)</vt:lpstr>
      <vt:lpstr>Conclusion</vt:lpstr>
      <vt:lpstr>感谢观看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Xiuyan Fei</dc:creator>
  <cp:lastModifiedBy>Xiuyan</cp:lastModifiedBy>
  <cp:revision>18</cp:revision>
  <dcterms:created xsi:type="dcterms:W3CDTF">2026-09-09T03:22:00Z</dcterms:created>
  <dcterms:modified xsi:type="dcterms:W3CDTF">2026-09-09T14:38:16Z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23F1E48A2582412EBDD053F26E78442E_12</vt:lpwstr>
  </property>
  <property fmtid="{D5CDD505-2E9C-101B-9397-08002B2CF9AE}" pid="3" name="KSOProductBuildVer">
    <vt:lpwstr>2052-12.1.0.28505</vt:lpwstr>
  </property>
</Properties>
</file>